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8"/>
            <a:ext cx="6252463" cy="38765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835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772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Sophie </a:t>
            </a:r>
            <a:r>
              <a:rPr lang="en-US" sz="1100" dirty="0" err="1"/>
              <a:t>Maisnier</a:t>
            </a:r>
            <a:r>
              <a:rPr lang="en-US" sz="11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1100" dirty="0">
                <a:hlinkClick r:id="rId3"/>
              </a:rPr>
              <a:t>https://www.sciencedirect.com/science/article/pii/S0923250804000683</a:t>
            </a:r>
            <a:r>
              <a:rPr lang="en-US" sz="1100" dirty="0"/>
              <a:t>) </a:t>
            </a:r>
          </a:p>
          <a:p>
            <a:pPr marL="0" indent="0">
              <a:buNone/>
            </a:pPr>
            <a:r>
              <a:rPr lang="de-CH" sz="2000" dirty="0" err="1"/>
              <a:t>Similarities</a:t>
            </a:r>
            <a:r>
              <a:rPr lang="de-CH" sz="2000" dirty="0"/>
              <a:t>:</a:t>
            </a:r>
          </a:p>
          <a:p>
            <a:r>
              <a:rPr lang="de-CH" sz="2000" dirty="0"/>
              <a:t>Resistance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antimicrobial</a:t>
            </a:r>
            <a:r>
              <a:rPr lang="de-CH" sz="2000" dirty="0"/>
              <a:t> </a:t>
            </a:r>
            <a:r>
              <a:rPr lang="de-CH" sz="2000" dirty="0" err="1"/>
              <a:t>drugs</a:t>
            </a:r>
            <a:r>
              <a:rPr lang="de-CH" sz="2000" dirty="0"/>
              <a:t> </a:t>
            </a:r>
            <a:r>
              <a:rPr lang="de-CH" sz="2000" dirty="0" err="1"/>
              <a:t>comes</a:t>
            </a:r>
            <a:r>
              <a:rPr lang="de-CH" sz="2000" dirty="0"/>
              <a:t> with </a:t>
            </a:r>
            <a:r>
              <a:rPr lang="de-CH" sz="2000" dirty="0" err="1"/>
              <a:t>fitness</a:t>
            </a:r>
            <a:r>
              <a:rPr lang="de-CH" sz="2000" dirty="0"/>
              <a:t> </a:t>
            </a:r>
            <a:r>
              <a:rPr lang="de-CH" sz="2000" dirty="0" err="1"/>
              <a:t>costs</a:t>
            </a:r>
            <a:endParaRPr lang="de-CH" sz="2000" dirty="0"/>
          </a:p>
          <a:p>
            <a:r>
              <a:rPr lang="de-CH" sz="2000" dirty="0" err="1"/>
              <a:t>Mutations</a:t>
            </a:r>
            <a:r>
              <a:rPr lang="de-CH" sz="2000" dirty="0"/>
              <a:t> </a:t>
            </a:r>
            <a:r>
              <a:rPr lang="de-CH" sz="2000" dirty="0" err="1"/>
              <a:t>as</a:t>
            </a:r>
            <a:r>
              <a:rPr lang="de-CH" sz="2000" dirty="0"/>
              <a:t> a </a:t>
            </a:r>
            <a:r>
              <a:rPr lang="de-CH" sz="2000" dirty="0" err="1"/>
              <a:t>way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mask</a:t>
            </a:r>
            <a:r>
              <a:rPr lang="de-CH" sz="2000" dirty="0"/>
              <a:t> </a:t>
            </a:r>
            <a:r>
              <a:rPr lang="de-CH" sz="2000" dirty="0" err="1"/>
              <a:t>effect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deleterious</a:t>
            </a:r>
            <a:r>
              <a:rPr lang="de-CH" sz="2000" dirty="0"/>
              <a:t> </a:t>
            </a:r>
            <a:r>
              <a:rPr lang="de-CH" sz="2000" dirty="0" err="1"/>
              <a:t>effects</a:t>
            </a:r>
            <a:r>
              <a:rPr lang="de-CH" sz="2000" dirty="0" err="1">
                <a:sym typeface="Wingdings" panose="05000000000000000000" pitchFamily="2" charset="2"/>
              </a:rPr>
              <a:t>important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for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adaptation</a:t>
            </a:r>
            <a:r>
              <a:rPr lang="de-CH" sz="2000" dirty="0">
                <a:sym typeface="Wingdings" panose="05000000000000000000" pitchFamily="2" charset="2"/>
              </a:rPr>
              <a:t>/</a:t>
            </a:r>
            <a:r>
              <a:rPr lang="de-CH" sz="2000" dirty="0" err="1">
                <a:sym typeface="Wingdings" panose="05000000000000000000" pitchFamily="2" charset="2"/>
              </a:rPr>
              <a:t>evolution</a:t>
            </a:r>
            <a:endParaRPr lang="de-CH" sz="2000" dirty="0">
              <a:sym typeface="Wingdings" panose="05000000000000000000" pitchFamily="2" charset="2"/>
            </a:endParaRPr>
          </a:p>
          <a:p>
            <a:r>
              <a:rPr lang="de-CH" sz="2000" dirty="0">
                <a:sym typeface="Wingdings" panose="05000000000000000000" pitchFamily="2" charset="2"/>
              </a:rPr>
              <a:t>Haploid, </a:t>
            </a:r>
            <a:r>
              <a:rPr lang="de-CH" sz="2000" dirty="0" err="1">
                <a:sym typeface="Wingdings" panose="05000000000000000000" pitchFamily="2" charset="2"/>
              </a:rPr>
              <a:t>asexuall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populations</a:t>
            </a:r>
            <a:endParaRPr lang="de-CH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000" dirty="0" err="1">
                <a:sym typeface="Wingdings" panose="05000000000000000000" pitchFamily="2" charset="2"/>
              </a:rPr>
              <a:t>Limitations</a:t>
            </a:r>
            <a:r>
              <a:rPr lang="de-CH" sz="2000" dirty="0">
                <a:sym typeface="Wingdings" panose="05000000000000000000" pitchFamily="2" charset="2"/>
              </a:rPr>
              <a:t>:</a:t>
            </a:r>
          </a:p>
          <a:p>
            <a:r>
              <a:rPr lang="de-CH" sz="2000" dirty="0">
                <a:sym typeface="Wingdings" panose="05000000000000000000" pitchFamily="2" charset="2"/>
              </a:rPr>
              <a:t>Models still </a:t>
            </a:r>
            <a:r>
              <a:rPr lang="de-CH" sz="2000" dirty="0" err="1">
                <a:sym typeface="Wingdings" panose="05000000000000000000" pitchFamily="2" charset="2"/>
              </a:rPr>
              <a:t>are</a:t>
            </a:r>
            <a:r>
              <a:rPr lang="de-CH" sz="2000" dirty="0">
                <a:sym typeface="Wingdings" panose="05000000000000000000" pitchFamily="2" charset="2"/>
              </a:rPr>
              <a:t> different: </a:t>
            </a:r>
            <a:r>
              <a:rPr lang="de-CH" sz="2000" dirty="0" err="1">
                <a:sym typeface="Wingdings" panose="05000000000000000000" pitchFamily="2" charset="2"/>
              </a:rPr>
              <a:t>no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use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of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exactly</a:t>
            </a:r>
            <a:r>
              <a:rPr lang="de-CH" sz="2000" dirty="0">
                <a:sym typeface="Wingdings" panose="05000000000000000000" pitchFamily="2" charset="2"/>
              </a:rPr>
              <a:t> 2 </a:t>
            </a:r>
            <a:r>
              <a:rPr lang="de-CH" sz="2000" dirty="0" err="1">
                <a:sym typeface="Wingdings" panose="05000000000000000000" pitchFamily="2" charset="2"/>
              </a:rPr>
              <a:t>deleterious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mutations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which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mutate</a:t>
            </a:r>
            <a:r>
              <a:rPr lang="de-CH" sz="2000" dirty="0">
                <a:sym typeface="Wingdings" panose="05000000000000000000" pitchFamily="2" charset="2"/>
              </a:rPr>
              <a:t>, </a:t>
            </a:r>
            <a:r>
              <a:rPr lang="de-CH" sz="2000" dirty="0" err="1">
                <a:sym typeface="Wingdings" panose="05000000000000000000" pitchFamily="2" charset="2"/>
              </a:rPr>
              <a:t>including</a:t>
            </a:r>
            <a:r>
              <a:rPr lang="de-CH" sz="2000" dirty="0">
                <a:sym typeface="Wingdings" panose="05000000000000000000" pitchFamily="2" charset="2"/>
              </a:rPr>
              <a:t> back </a:t>
            </a:r>
            <a:r>
              <a:rPr lang="de-CH" sz="2000" dirty="0" err="1">
                <a:sym typeface="Wingdings" panose="05000000000000000000" pitchFamily="2" charset="2"/>
              </a:rPr>
              <a:t>mutations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</a:p>
          <a:p>
            <a:r>
              <a:rPr lang="de-CH" sz="2000" dirty="0">
                <a:sym typeface="Wingdings" panose="05000000000000000000" pitchFamily="2" charset="2"/>
              </a:rPr>
              <a:t>Can not </a:t>
            </a:r>
            <a:r>
              <a:rPr lang="de-CH" sz="2000" dirty="0" err="1">
                <a:sym typeface="Wingdings" panose="05000000000000000000" pitchFamily="2" charset="2"/>
              </a:rPr>
              <a:t>really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confirm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disprove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our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results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that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the</a:t>
            </a:r>
            <a:r>
              <a:rPr lang="de-CH" sz="2000" dirty="0">
                <a:sym typeface="Wingdings" panose="05000000000000000000" pitchFamily="2" charset="2"/>
              </a:rPr>
              <a:t> strong </a:t>
            </a:r>
            <a:r>
              <a:rPr lang="de-CH" sz="2000" dirty="0" err="1">
                <a:sym typeface="Wingdings" panose="05000000000000000000" pitchFamily="2" charset="2"/>
              </a:rPr>
              <a:t>mutation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does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better</a:t>
            </a:r>
            <a:endParaRPr lang="de-CH" sz="200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18</cp:revision>
  <dcterms:created xsi:type="dcterms:W3CDTF">2025-10-28T08:40:38Z</dcterms:created>
  <dcterms:modified xsi:type="dcterms:W3CDTF">2025-10-29T09:39:29Z</dcterms:modified>
</cp:coreProperties>
</file>