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874"/>
            <a:ext cx="5294716" cy="325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A18E2-60E8-7904-6D2B-A7F2BA01B2C0}"/>
              </a:ext>
            </a:extLst>
          </p:cNvPr>
          <p:cNvSpPr txBox="1"/>
          <p:nvPr/>
        </p:nvSpPr>
        <p:spPr>
          <a:xfrm>
            <a:off x="1850598" y="5639273"/>
            <a:ext cx="8175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7492"/>
            <a:ext cx="5294716" cy="3243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6B2DD-6AA6-6AE2-56FD-AE2562AC8EA1}"/>
              </a:ext>
            </a:extLst>
          </p:cNvPr>
          <p:cNvSpPr txBox="1"/>
          <p:nvPr/>
        </p:nvSpPr>
        <p:spPr>
          <a:xfrm>
            <a:off x="2133573" y="5715000"/>
            <a:ext cx="8490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15</cp:revision>
  <dcterms:created xsi:type="dcterms:W3CDTF">2025-10-28T08:40:38Z</dcterms:created>
  <dcterms:modified xsi:type="dcterms:W3CDTF">2025-10-29T08:57:29Z</dcterms:modified>
</cp:coreProperties>
</file>