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Breitbild</PresentationFormat>
  <Paragraphs>69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26</cp:revision>
  <dcterms:created xsi:type="dcterms:W3CDTF">2025-10-28T08:40:38Z</dcterms:created>
  <dcterms:modified xsi:type="dcterms:W3CDTF">2025-10-29T12:57:01Z</dcterms:modified>
</cp:coreProperties>
</file>