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AE38D4-F6F3-C876-02B3-005DB9A7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22319"/>
            <a:ext cx="4139417" cy="3471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20981A-76D2-D045-6D32-C63C6615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77" y="3134196"/>
            <a:ext cx="4439921" cy="372380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0" name="Grafik 9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7DF03FD8-2F12-E3E2-7BAA-2F2D40B15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38" y="1535057"/>
            <a:ext cx="4203804" cy="35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C3E923-6E68-939A-4B46-1A255646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358"/>
            <a:ext cx="4288302" cy="359664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0176FA-7389-FBA6-6398-7DCE7B3B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41" y="1380803"/>
            <a:ext cx="4203517" cy="35255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9" name="Grafik 8" descr="Ein Bild, das Text, Screenshot, Diagramm, Grafiken enthält.&#10;&#10;KI-generierte Inhalte können fehlerhaft sein.">
            <a:extLst>
              <a:ext uri="{FF2B5EF4-FFF2-40B4-BE49-F238E27FC236}">
                <a16:creationId xmlns:a16="http://schemas.microsoft.com/office/drawing/2014/main" id="{EDB4AAC9-E495-13F0-D78F-F004761F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98" y="3261360"/>
            <a:ext cx="4288302" cy="35966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7</cp:revision>
  <dcterms:created xsi:type="dcterms:W3CDTF">2025-10-28T08:40:38Z</dcterms:created>
  <dcterms:modified xsi:type="dcterms:W3CDTF">2025-10-28T13:26:39Z</dcterms:modified>
</cp:coreProperties>
</file>