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54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/>
            <a:t>How do 2 mutations, which can alternate between beneficial and deleterious versions of the same strength, influence the probability of rescue and how does their frequency in the population change?</a:t>
          </a:r>
          <a:endParaRPr lang="de-CH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>
                <a:solidFill>
                  <a:srgbClr val="FFFFFF"/>
                </a:solidFill>
              </a:rPr>
              <a:t>A computational model for bacteria resistance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7846"/>
            <a:ext cx="3801035" cy="3187966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793111"/>
            <a:ext cx="3675530" cy="308270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08" y="956189"/>
            <a:ext cx="4185919" cy="35107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4" name="Grafik 13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C204177C-A947-7960-E3B9-369818887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24" y="1501483"/>
            <a:ext cx="3944375" cy="3308185"/>
          </a:xfrm>
          <a:prstGeom prst="rect">
            <a:avLst/>
          </a:prstGeom>
        </p:spPr>
      </p:pic>
      <p:pic>
        <p:nvPicPr>
          <p:cNvPr id="16" name="Grafik 1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133BFD49-2417-F877-1B07-8B1896DB2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4" y="3702424"/>
            <a:ext cx="3762417" cy="3155576"/>
          </a:xfrm>
          <a:prstGeom prst="rect">
            <a:avLst/>
          </a:prstGeom>
        </p:spPr>
      </p:pic>
      <p:pic>
        <p:nvPicPr>
          <p:cNvPr id="18" name="Grafik 17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CB7F0EB2-04B3-0591-3C8E-816BB9BBE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6182"/>
            <a:ext cx="3586259" cy="300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5C3E923-6E68-939A-4B46-1A255646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358"/>
            <a:ext cx="4288302" cy="3596641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30176FA-7389-FBA6-6398-7DCE7B3B4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41" y="1380803"/>
            <a:ext cx="4203517" cy="352553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9" name="Grafik 8" descr="Ein Bild, das Text, Screenshot, Diagramm, Grafiken enthält.&#10;&#10;KI-generierte Inhalte können fehlerhaft sein.">
            <a:extLst>
              <a:ext uri="{FF2B5EF4-FFF2-40B4-BE49-F238E27FC236}">
                <a16:creationId xmlns:a16="http://schemas.microsoft.com/office/drawing/2014/main" id="{EDB4AAC9-E495-13F0-D78F-F004761FE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98" y="3261360"/>
            <a:ext cx="4288302" cy="35966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</vt:lpstr>
      <vt:lpstr>A computational model for bacteria resistance</vt:lpstr>
      <vt:lpstr>Table of contents</vt:lpstr>
      <vt:lpstr>Hypothesis and predictions</vt:lpstr>
      <vt:lpstr>Explanation of the different mutants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8</cp:revision>
  <dcterms:created xsi:type="dcterms:W3CDTF">2025-10-28T08:40:38Z</dcterms:created>
  <dcterms:modified xsi:type="dcterms:W3CDTF">2025-10-28T14:05:58Z</dcterms:modified>
</cp:coreProperties>
</file>