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3" r:id="rId10"/>
    <p:sldId id="260" r:id="rId11"/>
    <p:sldId id="262" r:id="rId12"/>
    <p:sldId id="269" r:id="rId13"/>
    <p:sldId id="27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 err="1"/>
            <a:t>Results</a:t>
          </a:r>
          <a:r>
            <a:rPr lang="de-CH" dirty="0"/>
            <a:t> </a:t>
          </a:r>
          <a:endParaRPr lang="en-US" dirty="0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 err="1"/>
            <a:t>Discussion</a:t>
          </a:r>
          <a:r>
            <a:rPr lang="de-CH" dirty="0"/>
            <a:t> &amp; Biological </a:t>
          </a:r>
          <a:r>
            <a:rPr lang="de-CH" dirty="0" err="1"/>
            <a:t>applications</a:t>
          </a:r>
          <a:endParaRPr lang="en-US" dirty="0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Hypothesis and predictions</a:t>
          </a:r>
          <a:endParaRPr lang="en-US" sz="15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/>
            <a:t>Method </a:t>
          </a:r>
          <a:endParaRPr lang="en-US" sz="15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 dirty="0" err="1"/>
            <a:t>Results</a:t>
          </a:r>
          <a:r>
            <a:rPr lang="de-CH" sz="1500" kern="1200" dirty="0"/>
            <a:t> </a:t>
          </a:r>
          <a:endParaRPr lang="en-US" sz="1500" kern="1200" dirty="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1500" kern="1200" dirty="0" err="1"/>
            <a:t>Discussion</a:t>
          </a:r>
          <a:r>
            <a:rPr lang="de-CH" sz="1500" kern="1200" dirty="0"/>
            <a:t> &amp; Biological </a:t>
          </a:r>
          <a:r>
            <a:rPr lang="de-CH" sz="1500" kern="1200" dirty="0" err="1"/>
            <a:t>applications</a:t>
          </a:r>
          <a:endParaRPr lang="en-US" sz="1500" kern="1200" dirty="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874"/>
            <a:ext cx="5294716" cy="32562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A18E2-60E8-7904-6D2B-A7F2BA01B2C0}"/>
              </a:ext>
            </a:extLst>
          </p:cNvPr>
          <p:cNvSpPr txBox="1"/>
          <p:nvPr/>
        </p:nvSpPr>
        <p:spPr>
          <a:xfrm>
            <a:off x="1850598" y="5639273"/>
            <a:ext cx="81751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7492"/>
            <a:ext cx="5294716" cy="3243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787639"/>
            <a:ext cx="5294715" cy="3282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6B2DD-6AA6-6AE2-56FD-AE2562AC8EA1}"/>
              </a:ext>
            </a:extLst>
          </p:cNvPr>
          <p:cNvSpPr txBox="1"/>
          <p:nvPr/>
        </p:nvSpPr>
        <p:spPr>
          <a:xfrm>
            <a:off x="2133573" y="5715000"/>
            <a:ext cx="84908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400" dirty="0" err="1"/>
              <a:t>init_wd</a:t>
            </a:r>
            <a:r>
              <a:rPr lang="de-CH" sz="1400" dirty="0"/>
              <a:t> &lt;- 30init_wb &lt;- 30init_sd &lt;- 30init_sb &lt;- 30m_rate_wm &lt;- 0.001m_rate_sm &lt;- 0.005decay_rate_wm &lt;- 0.1decay_rate_sm &lt;- 0.2s_wm &lt;- 0.2s_sm &lt;- 0.3max_gen &lt;- 1000,no_replicates &lt;- 50</a:t>
            </a:r>
          </a:p>
        </p:txBody>
      </p:sp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957413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E0A-073C-CB24-C19F-6ABD93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Plot-choices in our model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0FFC-2D2C-9C6B-D673-32CD703B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36608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Mainly: package ggplot2</a:t>
            </a:r>
            <a:endParaRPr lang="de-CH" dirty="0"/>
          </a:p>
          <a:p>
            <a:pPr lvl="0"/>
            <a:r>
              <a:rPr lang="en-GB" dirty="0"/>
              <a:t>Scatterplots to visualize the frequency of each mutation separately after </a:t>
            </a:r>
            <a:r>
              <a:rPr lang="en-GB" dirty="0" err="1"/>
              <a:t>max_gen</a:t>
            </a:r>
            <a:r>
              <a:rPr lang="en-GB" dirty="0"/>
              <a:t> (1000 generations) </a:t>
            </a:r>
            <a:endParaRPr lang="de-CH" dirty="0"/>
          </a:p>
          <a:p>
            <a:pPr lvl="0"/>
            <a:r>
              <a:rPr lang="en-GB" dirty="0"/>
              <a:t>Advantages: every replicate can be visualized; unexpected results are easier to interpret for us than with using boxplots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-boxplot to visualize the rescue probability depending on the selection coefficient for all 4 mutants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 this case boxplot gave a better overview for us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-heatmap to be able to combine rescue probability, selection coefficients and mutation rates all in one plot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Microsoft Office PowerPoint</Application>
  <PresentationFormat>Breitbild</PresentationFormat>
  <Paragraphs>38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Plot-choices in our model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14</cp:revision>
  <dcterms:created xsi:type="dcterms:W3CDTF">2025-10-28T08:40:38Z</dcterms:created>
  <dcterms:modified xsi:type="dcterms:W3CDTF">2025-10-29T08:57:56Z</dcterms:modified>
</cp:coreProperties>
</file>