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72E1-B704-4512-BDBA-5D022C1A121C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30BD-7270-43EB-A73F-B6775BEA5F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1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limitations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30BD-7270-43EB-A73F-B6775BEA5F7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32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32508040006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734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asexual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2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570</Words>
  <Application>Microsoft Office PowerPoint</Application>
  <PresentationFormat>Breitbild</PresentationFormat>
  <Paragraphs>71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29</cp:revision>
  <dcterms:created xsi:type="dcterms:W3CDTF">2025-10-28T08:40:38Z</dcterms:created>
  <dcterms:modified xsi:type="dcterms:W3CDTF">2025-10-29T13:21:22Z</dcterms:modified>
</cp:coreProperties>
</file>