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29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8"/>
            <a:ext cx="6252463" cy="3876527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7835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EB1593-B8DA-FBE3-6E4C-1F8D57A2C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170"/>
            <a:ext cx="10515600" cy="542051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dirty="0" err="1"/>
              <a:t>N_end_wd</a:t>
            </a:r>
            <a:r>
              <a:rPr lang="en-GB" dirty="0"/>
              <a:t>, </a:t>
            </a:r>
            <a:r>
              <a:rPr lang="en-GB" dirty="0" err="1"/>
              <a:t>N_end_wb</a:t>
            </a:r>
            <a:r>
              <a:rPr lang="en-GB" dirty="0"/>
              <a:t>, </a:t>
            </a:r>
            <a:r>
              <a:rPr lang="en-GB" dirty="0" err="1"/>
              <a:t>N_end_sd</a:t>
            </a:r>
            <a:r>
              <a:rPr lang="en-GB" dirty="0"/>
              <a:t>, </a:t>
            </a:r>
            <a:r>
              <a:rPr lang="en-GB" dirty="0" err="1"/>
              <a:t>N_end_sb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init_wd</a:t>
            </a:r>
            <a:r>
              <a:rPr lang="en-GB" dirty="0"/>
              <a:t>, </a:t>
            </a:r>
            <a:r>
              <a:rPr lang="en-GB" dirty="0" err="1"/>
              <a:t>init_wb</a:t>
            </a:r>
            <a:r>
              <a:rPr lang="en-GB" dirty="0"/>
              <a:t>, </a:t>
            </a:r>
            <a:r>
              <a:rPr lang="en-GB" dirty="0" err="1"/>
              <a:t>init_sd</a:t>
            </a:r>
            <a:r>
              <a:rPr lang="en-GB" dirty="0"/>
              <a:t>, </a:t>
            </a:r>
            <a:r>
              <a:rPr lang="en-GB" dirty="0" err="1"/>
              <a:t>init_sb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decay_rate_wm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decay_rate_sm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 err="1"/>
              <a:t>s_wm</a:t>
            </a:r>
            <a:r>
              <a:rPr lang="en-GB" dirty="0"/>
              <a:t>: selective strength of weak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s_sm</a:t>
            </a:r>
            <a:r>
              <a:rPr lang="en-GB" dirty="0"/>
              <a:t>: selective strength of strong mutation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m_rate_wm</a:t>
            </a:r>
            <a:r>
              <a:rPr lang="en-GB" dirty="0"/>
              <a:t>, </a:t>
            </a:r>
            <a:r>
              <a:rPr lang="en-GB" dirty="0" err="1"/>
              <a:t>m_rate_sm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429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21</cp:revision>
  <dcterms:created xsi:type="dcterms:W3CDTF">2025-10-28T08:40:38Z</dcterms:created>
  <dcterms:modified xsi:type="dcterms:W3CDTF">2025-10-29T10:14:49Z</dcterms:modified>
</cp:coreProperties>
</file>