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9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295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1734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E99D-DE95-47CE-0CBA-5664789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7" y="159276"/>
            <a:ext cx="10532125" cy="653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402" y="1543836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23</cp:revision>
  <dcterms:created xsi:type="dcterms:W3CDTF">2025-10-28T08:40:38Z</dcterms:created>
  <dcterms:modified xsi:type="dcterms:W3CDTF">2025-10-29T12:32:31Z</dcterms:modified>
</cp:coreProperties>
</file>