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1" r:id="rId9"/>
    <p:sldId id="263" r:id="rId10"/>
    <p:sldId id="260" r:id="rId11"/>
    <p:sldId id="262" r:id="rId12"/>
    <p:sldId id="268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B30E6-20DD-429D-BFC8-5FF9A240172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986397A-BAE1-461A-BA09-574401FA0E0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Hypothesis and predictions</a:t>
          </a:r>
          <a:endParaRPr lang="en-US"/>
        </a:p>
      </dgm:t>
    </dgm:pt>
    <dgm:pt modelId="{45D15CDB-E319-41FE-8A01-502062F0F304}" type="parTrans" cxnId="{9F8A6E6E-60DD-481F-B97E-51041FF9654D}">
      <dgm:prSet/>
      <dgm:spPr/>
      <dgm:t>
        <a:bodyPr/>
        <a:lstStyle/>
        <a:p>
          <a:endParaRPr lang="en-US"/>
        </a:p>
      </dgm:t>
    </dgm:pt>
    <dgm:pt modelId="{5FBA19A9-9EEA-443E-9201-45615173340E}" type="sibTrans" cxnId="{9F8A6E6E-60DD-481F-B97E-51041FF9654D}">
      <dgm:prSet/>
      <dgm:spPr/>
      <dgm:t>
        <a:bodyPr/>
        <a:lstStyle/>
        <a:p>
          <a:endParaRPr lang="en-US"/>
        </a:p>
      </dgm:t>
    </dgm:pt>
    <dgm:pt modelId="{AA616A56-8FF5-4016-B64E-63EB3166A0A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Method </a:t>
          </a:r>
          <a:endParaRPr lang="en-US"/>
        </a:p>
      </dgm:t>
    </dgm:pt>
    <dgm:pt modelId="{7583F6D3-47A8-46EC-9846-2BF55DFC3617}" type="parTrans" cxnId="{75E9C2E4-FB08-4525-BE8E-04DE5742ACD1}">
      <dgm:prSet/>
      <dgm:spPr/>
      <dgm:t>
        <a:bodyPr/>
        <a:lstStyle/>
        <a:p>
          <a:endParaRPr lang="en-US"/>
        </a:p>
      </dgm:t>
    </dgm:pt>
    <dgm:pt modelId="{98AB26B6-645B-4999-921C-12C257FAB812}" type="sibTrans" cxnId="{75E9C2E4-FB08-4525-BE8E-04DE5742ACD1}">
      <dgm:prSet/>
      <dgm:spPr/>
      <dgm:t>
        <a:bodyPr/>
        <a:lstStyle/>
        <a:p>
          <a:endParaRPr lang="en-US"/>
        </a:p>
      </dgm:t>
    </dgm:pt>
    <dgm:pt modelId="{C2FFF8A1-3D42-4BDF-A997-611E90889DF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Results and conclusion</a:t>
          </a:r>
          <a:endParaRPr lang="en-US"/>
        </a:p>
      </dgm:t>
    </dgm:pt>
    <dgm:pt modelId="{1D024D4C-B68C-4D4D-ADC0-EB1B83FF6FA4}" type="parTrans" cxnId="{063D0E61-22DC-44F4-A0AE-6DBC889CC026}">
      <dgm:prSet/>
      <dgm:spPr/>
      <dgm:t>
        <a:bodyPr/>
        <a:lstStyle/>
        <a:p>
          <a:endParaRPr lang="en-US"/>
        </a:p>
      </dgm:t>
    </dgm:pt>
    <dgm:pt modelId="{CF091932-A4F2-483C-BBD3-176346E52478}" type="sibTrans" cxnId="{063D0E61-22DC-44F4-A0AE-6DBC889CC026}">
      <dgm:prSet/>
      <dgm:spPr/>
      <dgm:t>
        <a:bodyPr/>
        <a:lstStyle/>
        <a:p>
          <a:endParaRPr lang="en-US"/>
        </a:p>
      </dgm:t>
    </dgm:pt>
    <dgm:pt modelId="{ECCD8D72-B279-471E-A87E-86BE0817D0D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Biological applications</a:t>
          </a:r>
          <a:endParaRPr lang="en-US"/>
        </a:p>
      </dgm:t>
    </dgm:pt>
    <dgm:pt modelId="{3E02056E-91C7-4EC2-BF37-6727140DCD81}" type="parTrans" cxnId="{0B0C04E3-4AEE-48B3-A1AB-E912B729A6B4}">
      <dgm:prSet/>
      <dgm:spPr/>
      <dgm:t>
        <a:bodyPr/>
        <a:lstStyle/>
        <a:p>
          <a:endParaRPr lang="en-US"/>
        </a:p>
      </dgm:t>
    </dgm:pt>
    <dgm:pt modelId="{A0E777A8-DDD8-4B9C-BFB9-398B55444E23}" type="sibTrans" cxnId="{0B0C04E3-4AEE-48B3-A1AB-E912B729A6B4}">
      <dgm:prSet/>
      <dgm:spPr/>
      <dgm:t>
        <a:bodyPr/>
        <a:lstStyle/>
        <a:p>
          <a:endParaRPr lang="en-US"/>
        </a:p>
      </dgm:t>
    </dgm:pt>
    <dgm:pt modelId="{EB3E9B66-B292-4A77-B812-89A54B331C63}" type="pres">
      <dgm:prSet presAssocID="{573B30E6-20DD-429D-BFC8-5FF9A2401724}" presName="root" presStyleCnt="0">
        <dgm:presLayoutVars>
          <dgm:dir/>
          <dgm:resizeHandles val="exact"/>
        </dgm:presLayoutVars>
      </dgm:prSet>
      <dgm:spPr/>
    </dgm:pt>
    <dgm:pt modelId="{F9E19EBA-7194-4B7E-ADCD-94CA1A481C60}" type="pres">
      <dgm:prSet presAssocID="{D986397A-BAE1-461A-BA09-574401FA0E03}" presName="compNode" presStyleCnt="0"/>
      <dgm:spPr/>
    </dgm:pt>
    <dgm:pt modelId="{18B11511-9B0E-4229-A0DA-1AB6B1E6DFE0}" type="pres">
      <dgm:prSet presAssocID="{D986397A-BAE1-461A-BA09-574401FA0E03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E5042B6-5413-49C1-BC97-AD21AB5D97B8}" type="pres">
      <dgm:prSet presAssocID="{D986397A-BAE1-461A-BA09-574401FA0E0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6F9CE3D-4BF6-40DE-88B5-D4DABDC8BDDD}" type="pres">
      <dgm:prSet presAssocID="{D986397A-BAE1-461A-BA09-574401FA0E03}" presName="spaceRect" presStyleCnt="0"/>
      <dgm:spPr/>
    </dgm:pt>
    <dgm:pt modelId="{B4832C2B-AD2F-4848-8256-80A73FAA2C0F}" type="pres">
      <dgm:prSet presAssocID="{D986397A-BAE1-461A-BA09-574401FA0E03}" presName="textRect" presStyleLbl="revTx" presStyleIdx="0" presStyleCnt="4">
        <dgm:presLayoutVars>
          <dgm:chMax val="1"/>
          <dgm:chPref val="1"/>
        </dgm:presLayoutVars>
      </dgm:prSet>
      <dgm:spPr/>
    </dgm:pt>
    <dgm:pt modelId="{6EA107D2-A61E-4C99-A611-969EAACCA936}" type="pres">
      <dgm:prSet presAssocID="{5FBA19A9-9EEA-443E-9201-45615173340E}" presName="sibTrans" presStyleCnt="0"/>
      <dgm:spPr/>
    </dgm:pt>
    <dgm:pt modelId="{AA676295-91A7-4905-8723-FB29593156E1}" type="pres">
      <dgm:prSet presAssocID="{AA616A56-8FF5-4016-B64E-63EB3166A0AA}" presName="compNode" presStyleCnt="0"/>
      <dgm:spPr/>
    </dgm:pt>
    <dgm:pt modelId="{89DF4E45-6CD0-442C-BFF3-38BF6EF6FD0C}" type="pres">
      <dgm:prSet presAssocID="{AA616A56-8FF5-4016-B64E-63EB3166A0AA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765938B-74E1-486A-8C4C-F581342757DB}" type="pres">
      <dgm:prSet presAssocID="{AA616A56-8FF5-4016-B64E-63EB3166A0A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"/>
        </a:ext>
      </dgm:extLst>
    </dgm:pt>
    <dgm:pt modelId="{F6725447-9770-4074-855A-424B63D6B2C8}" type="pres">
      <dgm:prSet presAssocID="{AA616A56-8FF5-4016-B64E-63EB3166A0AA}" presName="spaceRect" presStyleCnt="0"/>
      <dgm:spPr/>
    </dgm:pt>
    <dgm:pt modelId="{6532EBAB-59F8-47B2-ACF8-031A641C8E0E}" type="pres">
      <dgm:prSet presAssocID="{AA616A56-8FF5-4016-B64E-63EB3166A0AA}" presName="textRect" presStyleLbl="revTx" presStyleIdx="1" presStyleCnt="4">
        <dgm:presLayoutVars>
          <dgm:chMax val="1"/>
          <dgm:chPref val="1"/>
        </dgm:presLayoutVars>
      </dgm:prSet>
      <dgm:spPr/>
    </dgm:pt>
    <dgm:pt modelId="{11C460BE-11CA-4773-B849-F19A9855352F}" type="pres">
      <dgm:prSet presAssocID="{98AB26B6-645B-4999-921C-12C257FAB812}" presName="sibTrans" presStyleCnt="0"/>
      <dgm:spPr/>
    </dgm:pt>
    <dgm:pt modelId="{75AFF167-F7FC-4575-B059-20336CB5819B}" type="pres">
      <dgm:prSet presAssocID="{C2FFF8A1-3D42-4BDF-A997-611E90889DF0}" presName="compNode" presStyleCnt="0"/>
      <dgm:spPr/>
    </dgm:pt>
    <dgm:pt modelId="{7AE36B9E-A167-46DF-B0F1-B4ABF982681E}" type="pres">
      <dgm:prSet presAssocID="{C2FFF8A1-3D42-4BDF-A997-611E90889DF0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B1DCC9A-41EA-47CD-965B-8CFEBAEB2D9C}" type="pres">
      <dgm:prSet presAssocID="{C2FFF8A1-3D42-4BDF-A997-611E90889DF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67445C6-4234-4A68-96B5-294B38EFF173}" type="pres">
      <dgm:prSet presAssocID="{C2FFF8A1-3D42-4BDF-A997-611E90889DF0}" presName="spaceRect" presStyleCnt="0"/>
      <dgm:spPr/>
    </dgm:pt>
    <dgm:pt modelId="{CF67B3A7-EB03-4A28-89B7-C701B4F39277}" type="pres">
      <dgm:prSet presAssocID="{C2FFF8A1-3D42-4BDF-A997-611E90889DF0}" presName="textRect" presStyleLbl="revTx" presStyleIdx="2" presStyleCnt="4">
        <dgm:presLayoutVars>
          <dgm:chMax val="1"/>
          <dgm:chPref val="1"/>
        </dgm:presLayoutVars>
      </dgm:prSet>
      <dgm:spPr/>
    </dgm:pt>
    <dgm:pt modelId="{7D3DE6A9-ADEF-4F20-AA28-17EE3ACA42CD}" type="pres">
      <dgm:prSet presAssocID="{CF091932-A4F2-483C-BBD3-176346E52478}" presName="sibTrans" presStyleCnt="0"/>
      <dgm:spPr/>
    </dgm:pt>
    <dgm:pt modelId="{6B35C88F-15CB-4A77-A1D4-40AEDF5A48A6}" type="pres">
      <dgm:prSet presAssocID="{ECCD8D72-B279-471E-A87E-86BE0817D0D8}" presName="compNode" presStyleCnt="0"/>
      <dgm:spPr/>
    </dgm:pt>
    <dgm:pt modelId="{9693ED17-E8AE-4553-88A4-30B1A2713F2A}" type="pres">
      <dgm:prSet presAssocID="{ECCD8D72-B279-471E-A87E-86BE0817D0D8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CF71C80-CE95-4D88-8F39-06B3BBF1EBAE}" type="pres">
      <dgm:prSet presAssocID="{ECCD8D72-B279-471E-A87E-86BE0817D0D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B6A25BC1-EB39-4303-8EC4-12A24BEF0FBC}" type="pres">
      <dgm:prSet presAssocID="{ECCD8D72-B279-471E-A87E-86BE0817D0D8}" presName="spaceRect" presStyleCnt="0"/>
      <dgm:spPr/>
    </dgm:pt>
    <dgm:pt modelId="{AEB7A81B-4B9F-4940-A404-BE78BC85D3D8}" type="pres">
      <dgm:prSet presAssocID="{ECCD8D72-B279-471E-A87E-86BE0817D0D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71B251C-9269-40D7-AA5C-1723F75EEA4E}" type="presOf" srcId="{C2FFF8A1-3D42-4BDF-A997-611E90889DF0}" destId="{CF67B3A7-EB03-4A28-89B7-C701B4F39277}" srcOrd="0" destOrd="0" presId="urn:microsoft.com/office/officeart/2018/5/layout/IconLeafLabelList"/>
    <dgm:cxn modelId="{063D0E61-22DC-44F4-A0AE-6DBC889CC026}" srcId="{573B30E6-20DD-429D-BFC8-5FF9A2401724}" destId="{C2FFF8A1-3D42-4BDF-A997-611E90889DF0}" srcOrd="2" destOrd="0" parTransId="{1D024D4C-B68C-4D4D-ADC0-EB1B83FF6FA4}" sibTransId="{CF091932-A4F2-483C-BBD3-176346E52478}"/>
    <dgm:cxn modelId="{C45C1B47-79CE-4CBC-9635-2471D4E1AC22}" type="presOf" srcId="{ECCD8D72-B279-471E-A87E-86BE0817D0D8}" destId="{AEB7A81B-4B9F-4940-A404-BE78BC85D3D8}" srcOrd="0" destOrd="0" presId="urn:microsoft.com/office/officeart/2018/5/layout/IconLeafLabelList"/>
    <dgm:cxn modelId="{9F8A6E6E-60DD-481F-B97E-51041FF9654D}" srcId="{573B30E6-20DD-429D-BFC8-5FF9A2401724}" destId="{D986397A-BAE1-461A-BA09-574401FA0E03}" srcOrd="0" destOrd="0" parTransId="{45D15CDB-E319-41FE-8A01-502062F0F304}" sibTransId="{5FBA19A9-9EEA-443E-9201-45615173340E}"/>
    <dgm:cxn modelId="{3E021671-2677-42DB-B9A4-52508ACE867D}" type="presOf" srcId="{AA616A56-8FF5-4016-B64E-63EB3166A0AA}" destId="{6532EBAB-59F8-47B2-ACF8-031A641C8E0E}" srcOrd="0" destOrd="0" presId="urn:microsoft.com/office/officeart/2018/5/layout/IconLeafLabelList"/>
    <dgm:cxn modelId="{9840F2DE-918F-4780-9DD9-04496C795A43}" type="presOf" srcId="{D986397A-BAE1-461A-BA09-574401FA0E03}" destId="{B4832C2B-AD2F-4848-8256-80A73FAA2C0F}" srcOrd="0" destOrd="0" presId="urn:microsoft.com/office/officeart/2018/5/layout/IconLeafLabelList"/>
    <dgm:cxn modelId="{0B0C04E3-4AEE-48B3-A1AB-E912B729A6B4}" srcId="{573B30E6-20DD-429D-BFC8-5FF9A2401724}" destId="{ECCD8D72-B279-471E-A87E-86BE0817D0D8}" srcOrd="3" destOrd="0" parTransId="{3E02056E-91C7-4EC2-BF37-6727140DCD81}" sibTransId="{A0E777A8-DDD8-4B9C-BFB9-398B55444E23}"/>
    <dgm:cxn modelId="{75E9C2E4-FB08-4525-BE8E-04DE5742ACD1}" srcId="{573B30E6-20DD-429D-BFC8-5FF9A2401724}" destId="{AA616A56-8FF5-4016-B64E-63EB3166A0AA}" srcOrd="1" destOrd="0" parTransId="{7583F6D3-47A8-46EC-9846-2BF55DFC3617}" sibTransId="{98AB26B6-645B-4999-921C-12C257FAB812}"/>
    <dgm:cxn modelId="{E3F822F8-B4E7-4FC3-BA47-447396D3CB53}" type="presOf" srcId="{573B30E6-20DD-429D-BFC8-5FF9A2401724}" destId="{EB3E9B66-B292-4A77-B812-89A54B331C63}" srcOrd="0" destOrd="0" presId="urn:microsoft.com/office/officeart/2018/5/layout/IconLeafLabelList"/>
    <dgm:cxn modelId="{D43D6432-43F9-412D-856A-ADC33E7E2FD6}" type="presParOf" srcId="{EB3E9B66-B292-4A77-B812-89A54B331C63}" destId="{F9E19EBA-7194-4B7E-ADCD-94CA1A481C60}" srcOrd="0" destOrd="0" presId="urn:microsoft.com/office/officeart/2018/5/layout/IconLeafLabelList"/>
    <dgm:cxn modelId="{F596915E-FEE0-4E8E-9F69-6877E0A4B47E}" type="presParOf" srcId="{F9E19EBA-7194-4B7E-ADCD-94CA1A481C60}" destId="{18B11511-9B0E-4229-A0DA-1AB6B1E6DFE0}" srcOrd="0" destOrd="0" presId="urn:microsoft.com/office/officeart/2018/5/layout/IconLeafLabelList"/>
    <dgm:cxn modelId="{A8EE62B5-20E2-43AB-9E98-BFC6814C0590}" type="presParOf" srcId="{F9E19EBA-7194-4B7E-ADCD-94CA1A481C60}" destId="{9E5042B6-5413-49C1-BC97-AD21AB5D97B8}" srcOrd="1" destOrd="0" presId="urn:microsoft.com/office/officeart/2018/5/layout/IconLeafLabelList"/>
    <dgm:cxn modelId="{21DC1DD6-7F48-4B18-A1CF-507B19F6F102}" type="presParOf" srcId="{F9E19EBA-7194-4B7E-ADCD-94CA1A481C60}" destId="{76F9CE3D-4BF6-40DE-88B5-D4DABDC8BDDD}" srcOrd="2" destOrd="0" presId="urn:microsoft.com/office/officeart/2018/5/layout/IconLeafLabelList"/>
    <dgm:cxn modelId="{27CD1454-43F3-449C-8985-D36DB76851AA}" type="presParOf" srcId="{F9E19EBA-7194-4B7E-ADCD-94CA1A481C60}" destId="{B4832C2B-AD2F-4848-8256-80A73FAA2C0F}" srcOrd="3" destOrd="0" presId="urn:microsoft.com/office/officeart/2018/5/layout/IconLeafLabelList"/>
    <dgm:cxn modelId="{F061FBDD-683B-4CB0-8081-F52203C2F848}" type="presParOf" srcId="{EB3E9B66-B292-4A77-B812-89A54B331C63}" destId="{6EA107D2-A61E-4C99-A611-969EAACCA936}" srcOrd="1" destOrd="0" presId="urn:microsoft.com/office/officeart/2018/5/layout/IconLeafLabelList"/>
    <dgm:cxn modelId="{60AF654D-9C38-44EF-9802-4ACA33431774}" type="presParOf" srcId="{EB3E9B66-B292-4A77-B812-89A54B331C63}" destId="{AA676295-91A7-4905-8723-FB29593156E1}" srcOrd="2" destOrd="0" presId="urn:microsoft.com/office/officeart/2018/5/layout/IconLeafLabelList"/>
    <dgm:cxn modelId="{A42064E9-432E-4047-BA5D-F4B7373DAB83}" type="presParOf" srcId="{AA676295-91A7-4905-8723-FB29593156E1}" destId="{89DF4E45-6CD0-442C-BFF3-38BF6EF6FD0C}" srcOrd="0" destOrd="0" presId="urn:microsoft.com/office/officeart/2018/5/layout/IconLeafLabelList"/>
    <dgm:cxn modelId="{4C15E4EF-78B1-431F-83BB-A5D5B2B46EAB}" type="presParOf" srcId="{AA676295-91A7-4905-8723-FB29593156E1}" destId="{C765938B-74E1-486A-8C4C-F581342757DB}" srcOrd="1" destOrd="0" presId="urn:microsoft.com/office/officeart/2018/5/layout/IconLeafLabelList"/>
    <dgm:cxn modelId="{90776F29-F890-41AD-AEC1-ED657F62BFAB}" type="presParOf" srcId="{AA676295-91A7-4905-8723-FB29593156E1}" destId="{F6725447-9770-4074-855A-424B63D6B2C8}" srcOrd="2" destOrd="0" presId="urn:microsoft.com/office/officeart/2018/5/layout/IconLeafLabelList"/>
    <dgm:cxn modelId="{B47D002B-5CA7-4693-BF00-85DD8D154565}" type="presParOf" srcId="{AA676295-91A7-4905-8723-FB29593156E1}" destId="{6532EBAB-59F8-47B2-ACF8-031A641C8E0E}" srcOrd="3" destOrd="0" presId="urn:microsoft.com/office/officeart/2018/5/layout/IconLeafLabelList"/>
    <dgm:cxn modelId="{7BF641B5-A276-4F14-B5A0-4BEC55E3D2E8}" type="presParOf" srcId="{EB3E9B66-B292-4A77-B812-89A54B331C63}" destId="{11C460BE-11CA-4773-B849-F19A9855352F}" srcOrd="3" destOrd="0" presId="urn:microsoft.com/office/officeart/2018/5/layout/IconLeafLabelList"/>
    <dgm:cxn modelId="{BE5A589B-E6EB-46AC-B922-4F4EF9688855}" type="presParOf" srcId="{EB3E9B66-B292-4A77-B812-89A54B331C63}" destId="{75AFF167-F7FC-4575-B059-20336CB5819B}" srcOrd="4" destOrd="0" presId="urn:microsoft.com/office/officeart/2018/5/layout/IconLeafLabelList"/>
    <dgm:cxn modelId="{1BBCB2B4-2E6E-4A8E-8321-87E3C24F3639}" type="presParOf" srcId="{75AFF167-F7FC-4575-B059-20336CB5819B}" destId="{7AE36B9E-A167-46DF-B0F1-B4ABF982681E}" srcOrd="0" destOrd="0" presId="urn:microsoft.com/office/officeart/2018/5/layout/IconLeafLabelList"/>
    <dgm:cxn modelId="{4B1FDE05-421C-4DD7-A43F-36EE01D2E0B7}" type="presParOf" srcId="{75AFF167-F7FC-4575-B059-20336CB5819B}" destId="{3B1DCC9A-41EA-47CD-965B-8CFEBAEB2D9C}" srcOrd="1" destOrd="0" presId="urn:microsoft.com/office/officeart/2018/5/layout/IconLeafLabelList"/>
    <dgm:cxn modelId="{14309200-E5CA-49F7-B6D8-B3008BA78166}" type="presParOf" srcId="{75AFF167-F7FC-4575-B059-20336CB5819B}" destId="{867445C6-4234-4A68-96B5-294B38EFF173}" srcOrd="2" destOrd="0" presId="urn:microsoft.com/office/officeart/2018/5/layout/IconLeafLabelList"/>
    <dgm:cxn modelId="{8AE33598-F905-456F-8B13-C23DD5E83E2E}" type="presParOf" srcId="{75AFF167-F7FC-4575-B059-20336CB5819B}" destId="{CF67B3A7-EB03-4A28-89B7-C701B4F39277}" srcOrd="3" destOrd="0" presId="urn:microsoft.com/office/officeart/2018/5/layout/IconLeafLabelList"/>
    <dgm:cxn modelId="{25861A0D-CFCE-4764-A536-44B657638B59}" type="presParOf" srcId="{EB3E9B66-B292-4A77-B812-89A54B331C63}" destId="{7D3DE6A9-ADEF-4F20-AA28-17EE3ACA42CD}" srcOrd="5" destOrd="0" presId="urn:microsoft.com/office/officeart/2018/5/layout/IconLeafLabelList"/>
    <dgm:cxn modelId="{0AC7D801-D0A5-477D-B553-25F92DCA207E}" type="presParOf" srcId="{EB3E9B66-B292-4A77-B812-89A54B331C63}" destId="{6B35C88F-15CB-4A77-A1D4-40AEDF5A48A6}" srcOrd="6" destOrd="0" presId="urn:microsoft.com/office/officeart/2018/5/layout/IconLeafLabelList"/>
    <dgm:cxn modelId="{69EFE1D8-AC37-4162-B186-D4C899251A4C}" type="presParOf" srcId="{6B35C88F-15CB-4A77-A1D4-40AEDF5A48A6}" destId="{9693ED17-E8AE-4553-88A4-30B1A2713F2A}" srcOrd="0" destOrd="0" presId="urn:microsoft.com/office/officeart/2018/5/layout/IconLeafLabelList"/>
    <dgm:cxn modelId="{D09C4DAE-D537-43AE-81D7-F5DC3235DAFF}" type="presParOf" srcId="{6B35C88F-15CB-4A77-A1D4-40AEDF5A48A6}" destId="{9CF71C80-CE95-4D88-8F39-06B3BBF1EBAE}" srcOrd="1" destOrd="0" presId="urn:microsoft.com/office/officeart/2018/5/layout/IconLeafLabelList"/>
    <dgm:cxn modelId="{CCC5041A-C14A-4D76-BC78-34C2FFE668A1}" type="presParOf" srcId="{6B35C88F-15CB-4A77-A1D4-40AEDF5A48A6}" destId="{B6A25BC1-EB39-4303-8EC4-12A24BEF0FBC}" srcOrd="2" destOrd="0" presId="urn:microsoft.com/office/officeart/2018/5/layout/IconLeafLabelList"/>
    <dgm:cxn modelId="{753D6B93-C2B8-4B0A-9ABA-71AC67B7A012}" type="presParOf" srcId="{6B35C88F-15CB-4A77-A1D4-40AEDF5A48A6}" destId="{AEB7A81B-4B9F-4940-A404-BE78BC85D3D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A69B7B-E31C-49DE-B95F-80FB5638C44F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C70A82-348D-4413-B2A1-C637903163EE}">
      <dgm:prSet/>
      <dgm:spPr/>
      <dgm:t>
        <a:bodyPr/>
        <a:lstStyle/>
        <a:p>
          <a:r>
            <a:rPr lang="en-US" dirty="0"/>
            <a:t>Hypothesis: </a:t>
          </a:r>
        </a:p>
      </dgm:t>
    </dgm:pt>
    <dgm:pt modelId="{234C35EB-8256-4678-B29C-C212037773B2}" type="parTrans" cxnId="{B4F61146-47D1-4362-84B5-63B72ED29DED}">
      <dgm:prSet/>
      <dgm:spPr/>
      <dgm:t>
        <a:bodyPr/>
        <a:lstStyle/>
        <a:p>
          <a:endParaRPr lang="en-US"/>
        </a:p>
      </dgm:t>
    </dgm:pt>
    <dgm:pt modelId="{9ECD572A-A20D-4A92-B3CD-4803F8E060AD}" type="sibTrans" cxnId="{B4F61146-47D1-4362-84B5-63B72ED29DED}">
      <dgm:prSet/>
      <dgm:spPr/>
      <dgm:t>
        <a:bodyPr/>
        <a:lstStyle/>
        <a:p>
          <a:endParaRPr lang="en-US"/>
        </a:p>
      </dgm:t>
    </dgm:pt>
    <dgm:pt modelId="{DF3883BB-167F-49AF-9E4C-36624BA1CB65}">
      <dgm:prSet/>
      <dgm:spPr/>
      <dgm:t>
        <a:bodyPr/>
        <a:lstStyle/>
        <a:p>
          <a:r>
            <a:rPr lang="en-US" dirty="0"/>
            <a:t>Predictions:</a:t>
          </a:r>
        </a:p>
      </dgm:t>
    </dgm:pt>
    <dgm:pt modelId="{40E90899-05C9-491E-8CBA-CDB5BA81FC7D}" type="parTrans" cxnId="{65E81C03-5132-4CAE-9CD2-69E3F9EECC5E}">
      <dgm:prSet/>
      <dgm:spPr/>
      <dgm:t>
        <a:bodyPr/>
        <a:lstStyle/>
        <a:p>
          <a:endParaRPr lang="en-US"/>
        </a:p>
      </dgm:t>
    </dgm:pt>
    <dgm:pt modelId="{84E5ACAA-BA25-4A2D-8703-F7F1792C04EC}" type="sibTrans" cxnId="{65E81C03-5132-4CAE-9CD2-69E3F9EECC5E}">
      <dgm:prSet/>
      <dgm:spPr/>
      <dgm:t>
        <a:bodyPr/>
        <a:lstStyle/>
        <a:p>
          <a:endParaRPr lang="en-US"/>
        </a:p>
      </dgm:t>
    </dgm:pt>
    <dgm:pt modelId="{18822C6D-40F4-4F67-9025-CBDA1D05A7E3}">
      <dgm:prSet/>
      <dgm:spPr/>
      <dgm:t>
        <a:bodyPr/>
        <a:lstStyle/>
        <a:p>
          <a:r>
            <a:rPr lang="en-US" dirty="0"/>
            <a:t>Strong mutations won’t persist, because the costs of the trade off are too high. Therefore, the individuals with the weak mutations will take over the population.</a:t>
          </a:r>
        </a:p>
      </dgm:t>
    </dgm:pt>
    <dgm:pt modelId="{4C60ECA6-2E9E-4E08-A9AF-D1C789399F22}" type="parTrans" cxnId="{8823C8ED-F132-42F6-B106-86557B5F8928}">
      <dgm:prSet/>
      <dgm:spPr/>
      <dgm:t>
        <a:bodyPr/>
        <a:lstStyle/>
        <a:p>
          <a:endParaRPr lang="en-US"/>
        </a:p>
      </dgm:t>
    </dgm:pt>
    <dgm:pt modelId="{708E12CB-2F37-4C80-BD60-693E9728BB86}" type="sibTrans" cxnId="{8823C8ED-F132-42F6-B106-86557B5F8928}">
      <dgm:prSet/>
      <dgm:spPr/>
      <dgm:t>
        <a:bodyPr/>
        <a:lstStyle/>
        <a:p>
          <a:endParaRPr lang="en-US"/>
        </a:p>
      </dgm:t>
    </dgm:pt>
    <dgm:pt modelId="{163267F8-4E6E-4292-8186-DA4A5D5CDF89}">
      <dgm:prSet/>
      <dgm:spPr/>
      <dgm:t>
        <a:bodyPr/>
        <a:lstStyle/>
        <a:p>
          <a:r>
            <a:rPr lang="en-US" dirty="0"/>
            <a:t>Thus, the population will be rescued if there are enough individuals with weak mutations at the beginning.</a:t>
          </a:r>
        </a:p>
      </dgm:t>
    </dgm:pt>
    <dgm:pt modelId="{E006D4CB-9C11-42B0-BD01-821333BAD960}" type="parTrans" cxnId="{73034CCF-319B-48BC-AF49-82AB8614111B}">
      <dgm:prSet/>
      <dgm:spPr/>
      <dgm:t>
        <a:bodyPr/>
        <a:lstStyle/>
        <a:p>
          <a:endParaRPr lang="en-US"/>
        </a:p>
      </dgm:t>
    </dgm:pt>
    <dgm:pt modelId="{0B3377D1-1740-4B27-9207-51C0D32DE24F}" type="sibTrans" cxnId="{73034CCF-319B-48BC-AF49-82AB8614111B}">
      <dgm:prSet/>
      <dgm:spPr/>
      <dgm:t>
        <a:bodyPr/>
        <a:lstStyle/>
        <a:p>
          <a:endParaRPr lang="en-US"/>
        </a:p>
      </dgm:t>
    </dgm:pt>
    <dgm:pt modelId="{8DF79C19-B272-4B3C-B540-D10170D10143}">
      <dgm:prSet/>
      <dgm:spPr/>
      <dgm:t>
        <a:bodyPr/>
        <a:lstStyle/>
        <a:p>
          <a:r>
            <a:rPr lang="en-US"/>
            <a:t>How do 2 mutations, which can alternate between beneficial and deleterious versions of the same strength, influence the probability of rescue and how does their frequency in the population change?</a:t>
          </a:r>
          <a:endParaRPr lang="de-CH"/>
        </a:p>
      </dgm:t>
    </dgm:pt>
    <dgm:pt modelId="{1CF0539C-EC11-4CCE-B984-F1367B9AB82A}" type="parTrans" cxnId="{D29B63D5-BC52-43C9-B9B6-2B331B018582}">
      <dgm:prSet/>
      <dgm:spPr/>
      <dgm:t>
        <a:bodyPr/>
        <a:lstStyle/>
        <a:p>
          <a:endParaRPr lang="de-CH"/>
        </a:p>
      </dgm:t>
    </dgm:pt>
    <dgm:pt modelId="{B010E66A-2205-4B6C-AA8A-CB3725808D9A}" type="sibTrans" cxnId="{D29B63D5-BC52-43C9-B9B6-2B331B018582}">
      <dgm:prSet/>
      <dgm:spPr/>
      <dgm:t>
        <a:bodyPr/>
        <a:lstStyle/>
        <a:p>
          <a:endParaRPr lang="de-CH"/>
        </a:p>
      </dgm:t>
    </dgm:pt>
    <dgm:pt modelId="{668F78C4-8307-4C2D-8058-32CD96A5E7B9}" type="pres">
      <dgm:prSet presAssocID="{3AA69B7B-E31C-49DE-B95F-80FB5638C44F}" presName="linearFlow" presStyleCnt="0">
        <dgm:presLayoutVars>
          <dgm:dir/>
          <dgm:animLvl val="lvl"/>
          <dgm:resizeHandles val="exact"/>
        </dgm:presLayoutVars>
      </dgm:prSet>
      <dgm:spPr/>
    </dgm:pt>
    <dgm:pt modelId="{926AD909-6D1B-435A-85C8-AB7E80C3AAFD}" type="pres">
      <dgm:prSet presAssocID="{28C70A82-348D-4413-B2A1-C637903163EE}" presName="composite" presStyleCnt="0"/>
      <dgm:spPr/>
    </dgm:pt>
    <dgm:pt modelId="{0AC2D2F6-3FFD-4F80-B1D2-70EDD32E8BCA}" type="pres">
      <dgm:prSet presAssocID="{28C70A82-348D-4413-B2A1-C637903163EE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C5A128D2-969C-4AE1-8EF0-FCE20A6E50AB}" type="pres">
      <dgm:prSet presAssocID="{28C70A82-348D-4413-B2A1-C637903163EE}" presName="parSh" presStyleLbl="node1" presStyleIdx="0" presStyleCnt="2"/>
      <dgm:spPr/>
    </dgm:pt>
    <dgm:pt modelId="{F1E03C76-40C5-4169-861D-4BEC21B7B644}" type="pres">
      <dgm:prSet presAssocID="{28C70A82-348D-4413-B2A1-C637903163EE}" presName="desTx" presStyleLbl="fgAcc1" presStyleIdx="0" presStyleCnt="2">
        <dgm:presLayoutVars>
          <dgm:bulletEnabled val="1"/>
        </dgm:presLayoutVars>
      </dgm:prSet>
      <dgm:spPr/>
    </dgm:pt>
    <dgm:pt modelId="{2224B8D8-D42D-4740-BEC7-297B685CEA61}" type="pres">
      <dgm:prSet presAssocID="{9ECD572A-A20D-4A92-B3CD-4803F8E060AD}" presName="sibTrans" presStyleLbl="sibTrans2D1" presStyleIdx="0" presStyleCnt="1"/>
      <dgm:spPr/>
    </dgm:pt>
    <dgm:pt modelId="{8D788811-70D8-4920-8187-36CAF2D684E1}" type="pres">
      <dgm:prSet presAssocID="{9ECD572A-A20D-4A92-B3CD-4803F8E060AD}" presName="connTx" presStyleLbl="sibTrans2D1" presStyleIdx="0" presStyleCnt="1"/>
      <dgm:spPr/>
    </dgm:pt>
    <dgm:pt modelId="{7403D0CD-047B-4079-B29F-6B62C3C44103}" type="pres">
      <dgm:prSet presAssocID="{DF3883BB-167F-49AF-9E4C-36624BA1CB65}" presName="composite" presStyleCnt="0"/>
      <dgm:spPr/>
    </dgm:pt>
    <dgm:pt modelId="{18968A2C-F235-45EB-B324-C2269B5E1480}" type="pres">
      <dgm:prSet presAssocID="{DF3883BB-167F-49AF-9E4C-36624BA1CB65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A2A343E3-E2C0-45F0-998C-DDF880587876}" type="pres">
      <dgm:prSet presAssocID="{DF3883BB-167F-49AF-9E4C-36624BA1CB65}" presName="parSh" presStyleLbl="node1" presStyleIdx="1" presStyleCnt="2"/>
      <dgm:spPr/>
    </dgm:pt>
    <dgm:pt modelId="{256D9188-9040-44B6-AF4A-581BCA4191B5}" type="pres">
      <dgm:prSet presAssocID="{DF3883BB-167F-49AF-9E4C-36624BA1CB65}" presName="desTx" presStyleLbl="fgAcc1" presStyleIdx="1" presStyleCnt="2">
        <dgm:presLayoutVars>
          <dgm:bulletEnabled val="1"/>
        </dgm:presLayoutVars>
      </dgm:prSet>
      <dgm:spPr/>
    </dgm:pt>
  </dgm:ptLst>
  <dgm:cxnLst>
    <dgm:cxn modelId="{C52E7602-EB94-4C5D-A48C-285A1F11EF53}" type="presOf" srcId="{28C70A82-348D-4413-B2A1-C637903163EE}" destId="{0AC2D2F6-3FFD-4F80-B1D2-70EDD32E8BCA}" srcOrd="0" destOrd="0" presId="urn:microsoft.com/office/officeart/2005/8/layout/process3"/>
    <dgm:cxn modelId="{65E81C03-5132-4CAE-9CD2-69E3F9EECC5E}" srcId="{3AA69B7B-E31C-49DE-B95F-80FB5638C44F}" destId="{DF3883BB-167F-49AF-9E4C-36624BA1CB65}" srcOrd="1" destOrd="0" parTransId="{40E90899-05C9-491E-8CBA-CDB5BA81FC7D}" sibTransId="{84E5ACAA-BA25-4A2D-8703-F7F1792C04EC}"/>
    <dgm:cxn modelId="{3AF3250A-70D9-4D58-B015-0E6BD94A6D5E}" type="presOf" srcId="{9ECD572A-A20D-4A92-B3CD-4803F8E060AD}" destId="{2224B8D8-D42D-4740-BEC7-297B685CEA61}" srcOrd="0" destOrd="0" presId="urn:microsoft.com/office/officeart/2005/8/layout/process3"/>
    <dgm:cxn modelId="{8501E512-961A-4027-8B3C-07813BC1EB8A}" type="presOf" srcId="{DF3883BB-167F-49AF-9E4C-36624BA1CB65}" destId="{A2A343E3-E2C0-45F0-998C-DDF880587876}" srcOrd="1" destOrd="0" presId="urn:microsoft.com/office/officeart/2005/8/layout/process3"/>
    <dgm:cxn modelId="{A7B41429-B80F-419B-BFB9-29322FB40935}" type="presOf" srcId="{DF3883BB-167F-49AF-9E4C-36624BA1CB65}" destId="{18968A2C-F235-45EB-B324-C2269B5E1480}" srcOrd="0" destOrd="0" presId="urn:microsoft.com/office/officeart/2005/8/layout/process3"/>
    <dgm:cxn modelId="{23995E2F-8F26-442A-9D1D-A319BEF527B0}" type="presOf" srcId="{9ECD572A-A20D-4A92-B3CD-4803F8E060AD}" destId="{8D788811-70D8-4920-8187-36CAF2D684E1}" srcOrd="1" destOrd="0" presId="urn:microsoft.com/office/officeart/2005/8/layout/process3"/>
    <dgm:cxn modelId="{B4F61146-47D1-4362-84B5-63B72ED29DED}" srcId="{3AA69B7B-E31C-49DE-B95F-80FB5638C44F}" destId="{28C70A82-348D-4413-B2A1-C637903163EE}" srcOrd="0" destOrd="0" parTransId="{234C35EB-8256-4678-B29C-C212037773B2}" sibTransId="{9ECD572A-A20D-4A92-B3CD-4803F8E060AD}"/>
    <dgm:cxn modelId="{F868EF73-5F81-4633-AD8A-C592A599BAAA}" type="presOf" srcId="{18822C6D-40F4-4F67-9025-CBDA1D05A7E3}" destId="{256D9188-9040-44B6-AF4A-581BCA4191B5}" srcOrd="0" destOrd="0" presId="urn:microsoft.com/office/officeart/2005/8/layout/process3"/>
    <dgm:cxn modelId="{A9F84974-37E0-40F4-B7EB-C3536B4D4ED9}" type="presOf" srcId="{8DF79C19-B272-4B3C-B540-D10170D10143}" destId="{F1E03C76-40C5-4169-861D-4BEC21B7B644}" srcOrd="0" destOrd="0" presId="urn:microsoft.com/office/officeart/2005/8/layout/process3"/>
    <dgm:cxn modelId="{8B859C89-D42C-43C1-8DCA-42CF024BA3D9}" type="presOf" srcId="{28C70A82-348D-4413-B2A1-C637903163EE}" destId="{C5A128D2-969C-4AE1-8EF0-FCE20A6E50AB}" srcOrd="1" destOrd="0" presId="urn:microsoft.com/office/officeart/2005/8/layout/process3"/>
    <dgm:cxn modelId="{D4114FA6-548B-4BE2-B6CE-99E95EB72B9B}" type="presOf" srcId="{3AA69B7B-E31C-49DE-B95F-80FB5638C44F}" destId="{668F78C4-8307-4C2D-8058-32CD96A5E7B9}" srcOrd="0" destOrd="0" presId="urn:microsoft.com/office/officeart/2005/8/layout/process3"/>
    <dgm:cxn modelId="{9C02DAAA-BFBE-478C-9B40-6A8EB4CBE40B}" type="presOf" srcId="{163267F8-4E6E-4292-8186-DA4A5D5CDF89}" destId="{256D9188-9040-44B6-AF4A-581BCA4191B5}" srcOrd="0" destOrd="1" presId="urn:microsoft.com/office/officeart/2005/8/layout/process3"/>
    <dgm:cxn modelId="{73034CCF-319B-48BC-AF49-82AB8614111B}" srcId="{DF3883BB-167F-49AF-9E4C-36624BA1CB65}" destId="{163267F8-4E6E-4292-8186-DA4A5D5CDF89}" srcOrd="1" destOrd="0" parTransId="{E006D4CB-9C11-42B0-BD01-821333BAD960}" sibTransId="{0B3377D1-1740-4B27-9207-51C0D32DE24F}"/>
    <dgm:cxn modelId="{D29B63D5-BC52-43C9-B9B6-2B331B018582}" srcId="{28C70A82-348D-4413-B2A1-C637903163EE}" destId="{8DF79C19-B272-4B3C-B540-D10170D10143}" srcOrd="0" destOrd="0" parTransId="{1CF0539C-EC11-4CCE-B984-F1367B9AB82A}" sibTransId="{B010E66A-2205-4B6C-AA8A-CB3725808D9A}"/>
    <dgm:cxn modelId="{8823C8ED-F132-42F6-B106-86557B5F8928}" srcId="{DF3883BB-167F-49AF-9E4C-36624BA1CB65}" destId="{18822C6D-40F4-4F67-9025-CBDA1D05A7E3}" srcOrd="0" destOrd="0" parTransId="{4C60ECA6-2E9E-4E08-A9AF-D1C789399F22}" sibTransId="{708E12CB-2F37-4C80-BD60-693E9728BB86}"/>
    <dgm:cxn modelId="{1400DE40-B49E-4C95-9B64-008B245245DF}" type="presParOf" srcId="{668F78C4-8307-4C2D-8058-32CD96A5E7B9}" destId="{926AD909-6D1B-435A-85C8-AB7E80C3AAFD}" srcOrd="0" destOrd="0" presId="urn:microsoft.com/office/officeart/2005/8/layout/process3"/>
    <dgm:cxn modelId="{14432ED1-C86B-4312-8D3D-60D3AB6C90A3}" type="presParOf" srcId="{926AD909-6D1B-435A-85C8-AB7E80C3AAFD}" destId="{0AC2D2F6-3FFD-4F80-B1D2-70EDD32E8BCA}" srcOrd="0" destOrd="0" presId="urn:microsoft.com/office/officeart/2005/8/layout/process3"/>
    <dgm:cxn modelId="{748F0B5B-BB14-479E-BB7D-F9763CA93254}" type="presParOf" srcId="{926AD909-6D1B-435A-85C8-AB7E80C3AAFD}" destId="{C5A128D2-969C-4AE1-8EF0-FCE20A6E50AB}" srcOrd="1" destOrd="0" presId="urn:microsoft.com/office/officeart/2005/8/layout/process3"/>
    <dgm:cxn modelId="{A568BD8D-2DF2-44F0-BB7A-066AEC7AC043}" type="presParOf" srcId="{926AD909-6D1B-435A-85C8-AB7E80C3AAFD}" destId="{F1E03C76-40C5-4169-861D-4BEC21B7B644}" srcOrd="2" destOrd="0" presId="urn:microsoft.com/office/officeart/2005/8/layout/process3"/>
    <dgm:cxn modelId="{F4BBE295-62F9-4772-AD2D-9CFD66EE3AEF}" type="presParOf" srcId="{668F78C4-8307-4C2D-8058-32CD96A5E7B9}" destId="{2224B8D8-D42D-4740-BEC7-297B685CEA61}" srcOrd="1" destOrd="0" presId="urn:microsoft.com/office/officeart/2005/8/layout/process3"/>
    <dgm:cxn modelId="{3611B58C-8FC5-4DAC-A115-C1F03428CE22}" type="presParOf" srcId="{2224B8D8-D42D-4740-BEC7-297B685CEA61}" destId="{8D788811-70D8-4920-8187-36CAF2D684E1}" srcOrd="0" destOrd="0" presId="urn:microsoft.com/office/officeart/2005/8/layout/process3"/>
    <dgm:cxn modelId="{32FF04CD-BA90-4D65-9022-6A8203EA45E9}" type="presParOf" srcId="{668F78C4-8307-4C2D-8058-32CD96A5E7B9}" destId="{7403D0CD-047B-4079-B29F-6B62C3C44103}" srcOrd="2" destOrd="0" presId="urn:microsoft.com/office/officeart/2005/8/layout/process3"/>
    <dgm:cxn modelId="{3A634662-6059-44BA-A54F-DA39986493BC}" type="presParOf" srcId="{7403D0CD-047B-4079-B29F-6B62C3C44103}" destId="{18968A2C-F235-45EB-B324-C2269B5E1480}" srcOrd="0" destOrd="0" presId="urn:microsoft.com/office/officeart/2005/8/layout/process3"/>
    <dgm:cxn modelId="{F074855F-715B-4F2E-AEC6-BB0BD9FD0150}" type="presParOf" srcId="{7403D0CD-047B-4079-B29F-6B62C3C44103}" destId="{A2A343E3-E2C0-45F0-998C-DDF880587876}" srcOrd="1" destOrd="0" presId="urn:microsoft.com/office/officeart/2005/8/layout/process3"/>
    <dgm:cxn modelId="{C527F3E2-6D0D-46D7-B310-D655917AC20F}" type="presParOf" srcId="{7403D0CD-047B-4079-B29F-6B62C3C44103}" destId="{256D9188-9040-44B6-AF4A-581BCA4191B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11511-9B0E-4229-A0DA-1AB6B1E6DFE0}">
      <dsp:nvSpPr>
        <dsp:cNvPr id="0" name=""/>
        <dsp:cNvSpPr/>
      </dsp:nvSpPr>
      <dsp:spPr>
        <a:xfrm>
          <a:off x="849772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042B6-5413-49C1-BC97-AD21AB5D97B8}">
      <dsp:nvSpPr>
        <dsp:cNvPr id="0" name=""/>
        <dsp:cNvSpPr/>
      </dsp:nvSpPr>
      <dsp:spPr>
        <a:xfrm>
          <a:off x="1118028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32C2B-AD2F-4848-8256-80A73FAA2C0F}">
      <dsp:nvSpPr>
        <dsp:cNvPr id="0" name=""/>
        <dsp:cNvSpPr/>
      </dsp:nvSpPr>
      <dsp:spPr>
        <a:xfrm>
          <a:off x="447389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Hypothesis and predictions</a:t>
          </a:r>
          <a:endParaRPr lang="en-US" sz="2000" kern="1200"/>
        </a:p>
      </dsp:txBody>
      <dsp:txXfrm>
        <a:off x="447389" y="2632529"/>
        <a:ext cx="2063504" cy="720000"/>
      </dsp:txXfrm>
    </dsp:sp>
    <dsp:sp modelId="{89DF4E45-6CD0-442C-BFF3-38BF6EF6FD0C}">
      <dsp:nvSpPr>
        <dsp:cNvPr id="0" name=""/>
        <dsp:cNvSpPr/>
      </dsp:nvSpPr>
      <dsp:spPr>
        <a:xfrm>
          <a:off x="3274390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65938B-74E1-486A-8C4C-F581342757DB}">
      <dsp:nvSpPr>
        <dsp:cNvPr id="0" name=""/>
        <dsp:cNvSpPr/>
      </dsp:nvSpPr>
      <dsp:spPr>
        <a:xfrm>
          <a:off x="3542646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2EBAB-59F8-47B2-ACF8-031A641C8E0E}">
      <dsp:nvSpPr>
        <dsp:cNvPr id="0" name=""/>
        <dsp:cNvSpPr/>
      </dsp:nvSpPr>
      <dsp:spPr>
        <a:xfrm>
          <a:off x="2872007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Method </a:t>
          </a:r>
          <a:endParaRPr lang="en-US" sz="2000" kern="1200"/>
        </a:p>
      </dsp:txBody>
      <dsp:txXfrm>
        <a:off x="2872007" y="2632529"/>
        <a:ext cx="2063504" cy="720000"/>
      </dsp:txXfrm>
    </dsp:sp>
    <dsp:sp modelId="{7AE36B9E-A167-46DF-B0F1-B4ABF982681E}">
      <dsp:nvSpPr>
        <dsp:cNvPr id="0" name=""/>
        <dsp:cNvSpPr/>
      </dsp:nvSpPr>
      <dsp:spPr>
        <a:xfrm>
          <a:off x="5699007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1DCC9A-41EA-47CD-965B-8CFEBAEB2D9C}">
      <dsp:nvSpPr>
        <dsp:cNvPr id="0" name=""/>
        <dsp:cNvSpPr/>
      </dsp:nvSpPr>
      <dsp:spPr>
        <a:xfrm>
          <a:off x="5967263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7B3A7-EB03-4A28-89B7-C701B4F39277}">
      <dsp:nvSpPr>
        <dsp:cNvPr id="0" name=""/>
        <dsp:cNvSpPr/>
      </dsp:nvSpPr>
      <dsp:spPr>
        <a:xfrm>
          <a:off x="5296624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Results and conclusion</a:t>
          </a:r>
          <a:endParaRPr lang="en-US" sz="2000" kern="1200"/>
        </a:p>
      </dsp:txBody>
      <dsp:txXfrm>
        <a:off x="5296624" y="2632529"/>
        <a:ext cx="2063504" cy="720000"/>
      </dsp:txXfrm>
    </dsp:sp>
    <dsp:sp modelId="{9693ED17-E8AE-4553-88A4-30B1A2713F2A}">
      <dsp:nvSpPr>
        <dsp:cNvPr id="0" name=""/>
        <dsp:cNvSpPr/>
      </dsp:nvSpPr>
      <dsp:spPr>
        <a:xfrm>
          <a:off x="8123625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F71C80-CE95-4D88-8F39-06B3BBF1EBAE}">
      <dsp:nvSpPr>
        <dsp:cNvPr id="0" name=""/>
        <dsp:cNvSpPr/>
      </dsp:nvSpPr>
      <dsp:spPr>
        <a:xfrm>
          <a:off x="8391880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7A81B-4B9F-4940-A404-BE78BC85D3D8}">
      <dsp:nvSpPr>
        <dsp:cNvPr id="0" name=""/>
        <dsp:cNvSpPr/>
      </dsp:nvSpPr>
      <dsp:spPr>
        <a:xfrm>
          <a:off x="7721242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Biological applications</a:t>
          </a:r>
          <a:endParaRPr lang="en-US" sz="2000" kern="1200"/>
        </a:p>
      </dsp:txBody>
      <dsp:txXfrm>
        <a:off x="7721242" y="2632529"/>
        <a:ext cx="2063504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128D2-969C-4AE1-8EF0-FCE20A6E50AB}">
      <dsp:nvSpPr>
        <dsp:cNvPr id="0" name=""/>
        <dsp:cNvSpPr/>
      </dsp:nvSpPr>
      <dsp:spPr>
        <a:xfrm>
          <a:off x="4414" y="102798"/>
          <a:ext cx="3789866" cy="95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Hypothesis: </a:t>
          </a:r>
        </a:p>
      </dsp:txBody>
      <dsp:txXfrm>
        <a:off x="4414" y="102798"/>
        <a:ext cx="3789866" cy="633600"/>
      </dsp:txXfrm>
    </dsp:sp>
    <dsp:sp modelId="{F1E03C76-40C5-4169-861D-4BEC21B7B644}">
      <dsp:nvSpPr>
        <dsp:cNvPr id="0" name=""/>
        <dsp:cNvSpPr/>
      </dsp:nvSpPr>
      <dsp:spPr>
        <a:xfrm>
          <a:off x="780652" y="736397"/>
          <a:ext cx="3789866" cy="4365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How do 2 mutations, which can alternate between beneficial and deleterious versions of the same strength, influence the probability of rescue and how does their frequency in the population change?</a:t>
          </a:r>
          <a:endParaRPr lang="de-CH" sz="2200" kern="1200"/>
        </a:p>
      </dsp:txBody>
      <dsp:txXfrm>
        <a:off x="891653" y="847398"/>
        <a:ext cx="3567864" cy="4143898"/>
      </dsp:txXfrm>
    </dsp:sp>
    <dsp:sp modelId="{2224B8D8-D42D-4740-BEC7-297B685CEA61}">
      <dsp:nvSpPr>
        <dsp:cNvPr id="0" name=""/>
        <dsp:cNvSpPr/>
      </dsp:nvSpPr>
      <dsp:spPr>
        <a:xfrm>
          <a:off x="4368811" y="-52185"/>
          <a:ext cx="1218003" cy="9435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368811" y="136528"/>
        <a:ext cx="934933" cy="566141"/>
      </dsp:txXfrm>
    </dsp:sp>
    <dsp:sp modelId="{A2A343E3-E2C0-45F0-998C-DDF880587876}">
      <dsp:nvSpPr>
        <dsp:cNvPr id="0" name=""/>
        <dsp:cNvSpPr/>
      </dsp:nvSpPr>
      <dsp:spPr>
        <a:xfrm>
          <a:off x="6092401" y="102798"/>
          <a:ext cx="3789866" cy="95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Predictions:</a:t>
          </a:r>
        </a:p>
      </dsp:txBody>
      <dsp:txXfrm>
        <a:off x="6092401" y="102798"/>
        <a:ext cx="3789866" cy="633600"/>
      </dsp:txXfrm>
    </dsp:sp>
    <dsp:sp modelId="{256D9188-9040-44B6-AF4A-581BCA4191B5}">
      <dsp:nvSpPr>
        <dsp:cNvPr id="0" name=""/>
        <dsp:cNvSpPr/>
      </dsp:nvSpPr>
      <dsp:spPr>
        <a:xfrm>
          <a:off x="6868638" y="736397"/>
          <a:ext cx="3789866" cy="4365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Strong mutations won’t persist, because the costs of the trade off are too high. Therefore, the individuals with the weak mutations will take over the population.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Thus, the population will be rescued if there are enough individuals with weak mutations at the beginning.</a:t>
          </a:r>
        </a:p>
      </dsp:txBody>
      <dsp:txXfrm>
        <a:off x="6979639" y="847398"/>
        <a:ext cx="3567864" cy="4143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dev"/>
          <inkml:channel name="Y" type="integer" min="-2.14748E9" max="2.14748E9" units="dev"/>
        </inkml:traceFormat>
        <inkml:channelProperties>
          <inkml:channelProperty channel="X" name="resolution" value="1000" units="1/dev"/>
          <inkml:channelProperty channel="Y" name="resolution" value="1000" units="1/dev"/>
        </inkml:channelProperties>
      </inkml:inkSource>
      <inkml:timestamp xml:id="ts0" timeString="2025-10-28T09:56:47.048"/>
    </inkml:context>
    <inkml:brush xml:id="br0">
      <inkml:brushProperty name="width" value="0.1" units="cm"/>
      <inkml:brushProperty name="height" value="0.1" units="cm"/>
    </inkml:brush>
    <inkml:context xml:id="ctx1">
      <inkml:inkSource xml:id="inkSrc3">
        <inkml:traceFormat>
          <inkml:channel name="X" type="integer" min="-2.14748E9" max="2.14748E9" units="dev"/>
          <inkml:channel name="Y" type="integer" min="-2.14748E9" max="2.14748E9" units="dev"/>
          <inkml:channel name="F" type="integer" max="32767" units="dev"/>
        </inkml:traceFormat>
        <inkml:channelProperties>
          <inkml:channelProperty channel="X" name="resolution" value="1000" units="1/dev"/>
          <inkml:channelProperty channel="Y" name="resolution" value="1000" units="1/dev"/>
          <inkml:channelProperty channel="F" name="resolution" value="0" units="1/dev"/>
        </inkml:channelProperties>
      </inkml:inkSource>
      <inkml:timestamp xml:id="ts1" timeString="2025-10-28T09:56:47.048"/>
    </inkml:context>
    <inkml:brush xml:id="br1">
      <inkml:brushProperty name="width" value="0.1" units="cm"/>
      <inkml:brushProperty name="height" value="0.1" units="cm"/>
      <inkml:brushProperty name="color" value="#66CC00"/>
    </inkml:brush>
    <inkml:brush xml:id="br2">
      <inkml:brushProperty name="width" value="0.1" units="cm"/>
      <inkml:brushProperty name="height" value="0.1" units="cm"/>
      <inkml:brushProperty name="color" value="#0A1E82"/>
      <inkml:brushProperty name="ignorePressure" value="1"/>
    </inkml:brush>
    <inkml:brush xml:id="br3">
      <inkml:brushProperty name="width" value="0.1" units="cm"/>
      <inkml:brushProperty name="height" value="0.1" units="cm"/>
      <inkml:brushProperty name="color" value="#0A1E82"/>
    </inkml:brush>
    <inkml:brush xml:id="br4">
      <inkml:brushProperty name="width" value="0.1" units="cm"/>
      <inkml:brushProperty name="height" value="0.1" units="cm"/>
      <inkml:brushProperty name="color" value="#F6630D"/>
    </inkml:brush>
    <inkml:brush xml:id="br5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32484 6785,'0'8801,"11735"-8801</inkml:trace>
  <inkml:trace contextRef="#ctx0" brushRef="#br0">32326 7100,'158'-315,"0"630</inkml:trace>
  <inkml:trace contextRef="#ctx0" brushRef="#br0">43903 15428,'316'158,"-632"-1</inkml:trace>
  <inkml:trace contextRef="#ctx1" brushRef="#br1">28945 12998 2953,'4'-2'6915,"16"4"-7322,-12 0 791,68 0-125,0-2 1,138-22 0,-132 8-99,-74 12-302,0 0 1,0-2 0,0 2 0,-2-2 0,2 0 0,0 0 0,-2 0 0,8-6-1,-2-2-596</inkml:trace>
  <inkml:trace contextRef="#ctx1" brushRef="#br1">28915 13010 3145,'-16'-22'6738,"10"6"-6627,2-2-1,0 0 0,0 0 0,2 0 0,0 2 0,0-2 0,2 0 0,4-26 0,2 4-578,-2 14-547,-2 0 0,2-42 1,-4 56-195</inkml:trace>
  <inkml:trace contextRef="#ctx1" brushRef="#br1">29177 13004 5689,'0'-8'6079,"0"-10"-5738,12-212-1685,-12 212 629</inkml:trace>
  <inkml:trace contextRef="#ctx1" brushRef="#br1">29313 12570 2264,'-16'-6'7018,"28"4"-5870,8 2-1296,6-2 21,-2 2 273,46-10 1,-62 8-282,-2 2 0,0-2 1,2-2-1,-2 2 1,0 0-1,2-2 1,-2 2-1,0-2 0,-2 0 1,4-2-1,4-4 1,2-4-843,-12 8 98</inkml:trace>
  <inkml:trace contextRef="#ctx1" brushRef="#br1">29007 12516 5801,'0'-2'5801</inkml:trace>
  <inkml:trace contextRef="#ctx1" brushRef="#br1">28979 12334 2353,'-2'12'6091,"10"-6"-5894,-6-6-207,8 4-11,2 0 0,-2 0 0,2-4 0,-2 2 0,2 0 0,0 0 0,-2-2 0,2 0 0,-2-2-1,2 2 1,0-2 0,18-6 0,14-4 53,78-34-1,-74 24 147,-18 12-901,0-6-1,50-26 1,-70 36-288</inkml:trace>
  <inkml:trace contextRef="#ctx1" brushRef="#br1">29353 12424 6137,'0'2'186,"-2"-2"0,0 2 0,0-2 0,2 0 0,-2 2 0,2-2-1,-2 2 1,-2-2 0,2 0 0,2 2 0,-2-2 0,0 0 0,0 0 0,0 0-1,2 2 1,-2-2 0,0 0 0,0-2 0,0 2 0,0 0 0,0 0 0,0 0-1,0-2 1,2 2 0,-2 0 0,0-2 0,-2 0 0,2 0-214,-2-4 0,2 4 0,0-2-1,0 0 1,-2 0 0,4 0 0,-2 0 0,0 0 0,0 0 0,0-6 0,-2 0-157,0 0-1,4-2 1,-4 4-1,2-4 1,2 2-1,-2 0 1,2 0-1,0-2 1,0 2 0,2 0-1,0-2 1,0 2-1,0 2 1,0-4-1,2 2 1,0 0-1,10-16 1,-2 4-709</inkml:trace>
  <inkml:trace contextRef="#ctx1" brushRef="#br1">29547 11994 2393,'20'0'1776,"-34"4"979,-40 2 1474,32-6-3863,0 0 0,0-4 0,2 0 0,-2 0 0,0 0 0,2-4 0,0 0 0,0 0 0,-34-18-1,52 24-361,-2 0-1,4 0 1,-4 2-1,0-2 1,4 0-1,-2 0 1,-2 0-1,2 0 1,2 0-1,-2-2 1,-2 4-1,2-4 1,2 0-1,0 4 1,-2-4-1,0 0 1,0 4-1,2-4 1,-2 0-1,2 2 1,0 0-1,0-2 1,0 2-1,0-2 1,0 2-1,0-2 1,0 2-1,0 0 1,0-2-1,0 0 1,0 2-1,2-2 1,-2 2-1,4-6 1,2-6-84,2 0 0,0 0 0,2 0 0,20-26 1,-18 26 98,-10 10-25,4-2-1,-2 0 1,0 2 0,2-2-1,-2 2 1,2 0-1,0 0 1,0 0 0,-2 0-1,4 0 1,-2 2 0,0-2-1,0 2 1,0 0-1,10-2 1,-6 2-10,0 2 0,0 0 1,0 0-1,-2 0 0,2 2 0,0 0 0,0 0 0,0 0 1,-2 0-1,16 6 0,20 14-96,-32-16-711,4 0-1,-4 0 1,0 0 0,28 2-1,-18-6-872</inkml:trace>
  <inkml:trace contextRef="#ctx1" brushRef="#br1">29431 11624 4105,'0'0'3469,"0"-4"-1581,2-8-1690,-2 0 0,0 0 0,-2 0 0,0 2 0,0-4 0,0 4 0,0-2 0,-2 2-1,2-2 1,-4 0 0,2 4 0,-10-16 0,10 14-44,0 2 0,-2-2-1,0 0 1,0 2 0,0 0-1,-2 0 1,0 0 0,0 2-1,0-2 1,0 2 0,0 0-1,0 0 1,0 0 0,-16-6-1,20 12 6,0 0 0,-4-2-1,4 0 1,0 2 0,-2 0-1,2 0 1,-2 0 0,2 0-1,-2 0 1,0 2 0,2-2-1,-8 2 1,10 0-147,0-2-1,0 0 1,0 2-1,2 0 1,-2-2-1,0 2 1,0-2 0,0 0-1,2 2 1,-2 0-1,2-2 1,-2 2-1,0 0 1,0-2-1,2 2 1,0 0-1,0 0 1,-2 0-1,2-2 1,-2 2 0,2 0-1,-2 0 1,2 0-1,0 0 1,0 0-1,-2 0 1,2 0-1,0-2 1,0 2-1,0 0 1,0 2 0,2-4-1,-2 2 1,0 0-1,0 0 1,2 0-1,2 6-99,-4 0-1,4-2 0,0 0 0,0 0 1,0 0-1,0 2 0,0-4 1,0 2-1,2 0 0,0-2 0,-2 2 1,2-2-1,0 0 0,0 2 1,0-4-1,0 4 0,0-4 0,10 4 1,8 4-53,2 0 0,-2-4 1,46 8-1,-64-12 102,0 0 1,-2-2 0,4 2-1,-4-2 1,2 0 0,0-2-1,0 2 1,0 0 0,-2-2-1,4 0 1,-4 2 0,2-2-1,8-4 1,-8 4-78,-4-2 0,2 2-1,0 0 1,-4-2 0,4 2 0,0 0 0,-2-2 0,0 2-1,2-4 1,-4 4 0,2-2 0,0 0 0,0 2-1,0-4 1,-2 4 0,2-4 0,0 4 0,-2-4 0,2 4-1,-2-6 1,2-6-523,-2-2-1,0 2 1,0 0-1,-2 2 1,-4-20-1,2 2-719</inkml:trace>
  <inkml:trace contextRef="#ctx1" brushRef="#br1">29227 11020 3969,'-34'2'1944,"34"-2"-1856,0 2 1,0-2-1,-2 0 0,2 0 0,-2 2 1,2-2-1,-2 0 0,2 2 0,-2-2 0,2 0 1,0 0-1,0 2 0,-2-2 0,2 2 0,0-2 1,-2 2-1,2-2 0,0 2 0,-2-2 0,2 0 1,0 2-1,0-2 0,0 2 0,-2 0 0,2 24 1002,0-20-760,-2 2-191,2 0-1,2-2 1,-2 2-1,0 0 1,0-2-1,6 12 1,-4-14-150,-2-2 1,0 2-1,2-2 1,0 2-1,0 0 1,0-2-1,0 2 1,0-2-1,2 0 1,-4 2-1,4-2 1,-2 0-1,0 2 1,2-2-1,4 2 1,-6-2-68,0-2 0,0 2 1,0-2-1,2 0 1,-4 0-1,4 0 0,-2 0 1,0 0-1,0 0 0,2 0 1,-2 0-1,0 0 1,0 0-1,2-2 0,-4 2 1,2-2-1,2 2 1,-2-2-1,-2 2 0,4-2 1,-2 2-1,0-2 1,-2 0-1,4 0 0,-2 0 1,0 2-1,-2-2 1,4-4-1,8-6-499,0-2 0,16-30 1,-14 26 505,12-24-73,-22 32 359,2-2 0,0 4 0,2-2 0,0 0 0,-2 0 0,2 2 0,2 0 0,6-10 0,-14 18-113,-2 0-1,2 0 0,0 0 1,-2 0-1,2-2 1,-2 2-1,2 0 1,-2-2-1,2 2 1,0 0-1,0 0 1,-2 0-1,0 0 1,2 0-1,0 0 1,-2 0-1,2 0 1,0 0-1,-2 0 1,0 0-1,2 2 1,0-2-1,-2 0 0,4 2 1,-2-2 54,0 2 1,2 0-1,-4 0 1,4 0-1,-2 0 1,0 2-1,-2-2 1,4-2-1,0 8 0,4 6 174,-2 0-1,-2-2 0,8 20 0,-10-26-250,10 28 165,-6-18-305,0-2 1,-2 2-1,0-2 0,0 2 1,2 22-1</inkml:trace>
  <inkml:trace contextRef="#ctx1" brushRef="#br1">29211 10664 3113,'-4'12'1769,"-16"38"3236,18-40-4565,-2 2 0,2-4 0,0 4 1,2-2-1,-2 16 0,2-18-399,0 0 0,2-2 0,-2 0-1,0 0 1,2 2 0,0-2 0,0 2 0,6 10 0,-6-16-120,-2 0-1,0 0 1,2-2 0,0 2 0,0 0 0,0 0 0,-2 0 0,0-2 0,2 2 0,0 0 0,2 0 0,-4 0 0,2-2 0,0 0 0,0 2 0,0-2 0,0 2-1,0-2 1,0 2 0,0-2 0,0 0 0,0 0 0,0 2 0,0-2 0,0 0 0,0 0 0,2 0 0,-4-2 0,2 2 0,2 0 0,-2 0 0,-2-2 0,6 0 0,-2 0-261,2 2 1,-2-4 0,0 2-1,0 0 1,0-2 0,0 0-1,0 2 1,0-2 0,0 2-1,4-6 1,30-48-1812,-14 22 1701,-14 18 958,-2 2-1,2-2 1,6-22 0,-10 26 386,0-2 0,-2 4 0,4-4 0,-2 4 1,2-2-1,14-14 0,-22 26-791,2-2 0,-2 2 0,0 0 0,0-2 0,0 2 0,2 0 0,-2-2 0,2 2 0,-2 0-1,2-2 1,-2 2 0,2 0 0,-2 0 0,0 0 0,0 0 0,2 0 0,-2 0 0,2 0 0,0 0 0,-2 0 0,2 0 0,-2 0 0,0 0 0,0 0 0,2 0 0,2 0 0,-2 2 40,-2-2-1,2 2 1,0 0 0,0 0 0,0-2-1,-2 2 1,2 0 0,0 0 0,0 0 0,0-2-1,0 4 1,4 8 265,2 0 0,-4 0 0,6 12 0,-8-16-185,12 24 265,6 18-274,-6-16-2986,-12-22 478</inkml:trace>
  <inkml:trace contextRef="#ctx1" brushRef="#br1">34435 17842 1144,'-34'66'1303,"34"-60"-1215,-2 0 0,0 0 0,0 0 0,2 2-1,-2-2 1,2 0 0,0 2 0,0-2 0,0 0 0,2 2-1,2 8 1,-2 0 254,-2-4-30,0-6 250,2 0 0,-2 2 1,2-2-1,0 0 0,2 12 1581,-10-32 1933,2 6-4018,0-2 0,0 0 0,0-2 0,0 4 0,4-4 0,-4 2-1,2 0 1,2-2 0,-2 0 0,2 4 0,2-4 0,-2 0 0,2 2-1,0 0 1,0-2 0,0 2 0,2 0 0,-2 0 0,4 0 0,4-10-1,-8 10-92,4 2 0,-4 0 0,4 0 0,-2 2 0,2-2 0,0 0 0,0 2-1,10-10 1,-14 14 17,0-2 0,2 4-1,-2-4 1,0 2-1,2 0 1,-2 2 0,2-2-1,0 0 1,-2 0 0,2 0-1,-2 2 1,2 0-1,0-2 1,0 2 0,0-2-1,-2 2 1,2 0 0,0 0-1,0 0 1,-2 0-1,2 0 1,0 2 0,0-2-1,0 2 1,-2-2 0,8 4-1,-2 0 10,-2 0 0,0 2 0,2 0 0,-2-2 0,-2 2 0,2 0 0,0 2 0,-2-2 0,2 0 0,-2 0 0,0 0 0,4 14 0,6 10 85,14 56 0,-24-76-51,20 78 845,-24-88-642,0-2-136,0 2 1,0 0 0,0-2-1,0 0 1,2 0-1,-2 2 1,0-2 0,0 2-1,0-2 1,0 2-1,0-2 1,2 0 0,0 0-1,-2 2-19,26-50-132,0 2 0,62-80 0,-76 114-43,-10 14 75,0 0-1,-2-2 0,2 2 0,0-2 0,0 2 0,0-2 0,-2 2 1,2 0-1,0-2 0,0 2 0,0 0 0,-2 0 0,2 0 0,0 0 1,0 0-1,0 0 0,-2 0 0,2 0 0,0 0 0,0 2 1,0-2-1,-2 0 0,2 2 0,0-2 0,0 0 0,0 2 0,-2 0 1,2-2-1,0 0 0,0 0 0,-2 2 0,2 0 0,-2 0 1,2-2-1,2 4 0,6 10-34,2 2-1,-2 0 1,0 0 0,-2 0-1,12 24 1,-14-24-124,2 2 0,2-2 0,0 0-1,0 0 1,14 20 0,-2-24-817,-12-6 33</inkml:trace>
  <inkml:trace contextRef="#ctx1" brushRef="#br1">35161 17840 2873,'-6'-4'2955,"0"-4"-129,0 20-2711,6-2-106,-2 0 0,2-2 1,2 2-1,-2 0 0,2 0 1,-2-2-1,2 2 0,0-2 1,2 0-1,-2 2 1,2-2-1,-2 2 0,4-2 1,-2 0-1,2 0 0,-2 0 1,14 12-1,-12-12 61,2 2 0,2-2 0,-2 0 0,2 0 0,-2-2 1,2 2-1,0 0 0,0-4 0,0 2 0,0 0 0,2-2 0,-2 0 0,24 4 0,-28-6 26,0 0 1,0-2-1,0 2 0,0-2 0,2 0 1,-2 0-1,0-2 0,-2 2 0,4-2 1,-2 2-1,0-2 0,0 2 0,0-4 1,0 2-1,-2 0 0,2-2 0,0 2 0,0-2 1,-2 0-1,2 2 0,-2-4 0,2 4 1,4-12-1,-4 8 56,-2 2 1,0-4-1,0 4 0,0-2 1,-2 0-1,0-2 0,2 2 0,-2 0 1,4-14-1,-4-4 541,4-36-1,-6 48-515,0 4-103,0 0 0,0-2 1,0 2-1,-2-2 0,-2 2 1,2-2-1,0 2 0,-2 0 0,2 0 1,-12-16-1,22 38-765,0 2 0,-2 0 0,10 18-1,-12-18 670,2 0-1,0-2 0,2 2 1,16 24-1,-16-28-2,2 0 1,0-2-1,2 2 0,16 12 1,-24-20-284,2 0 0,-2-2 0,2 2 0,0 0 0,0-4 0,-2 4 0,4-2 0,-4 0 0,2-2 0,0 2 0,2 0 0,-2 0 0,12-2 0,-10-4-1155</inkml:trace>
  <inkml:trace contextRef="#ctx1" brushRef="#br1">35777 17556 3713,'-20'8'4251,"18"-8"-4122,0 0-1,2 2 1,-2 0 0,2 0-1,-2 0 1,0-2 0,0 0-1,2 2 1,0 0 0,-2 0-1,2 0 1,-2 0 0,2 0-1,-2 2 1,2 4-120,0 0 0,0 0 0,0 0 0,2 0 0,0 0 0,0 0 0,0 0 0,0 0 0,6 12-1,40 72-119,-36-72 98,-4-4 63,20 36-498,0-4-1,70 88 0,-76-118-32</inkml:trace>
  <inkml:trace contextRef="#ctx1" brushRef="#br1">35665 17876 4689,'0'0'78,"-2"-2"1,2 2-1,0-2 1,-2 2-1,2-2 0,0 2 1,0-2-1,-2 2 1,2 0-1,0-2 1,0 2-1,0-2 0,0 2 1,0-2-1,0 2 1,0-2-1,0 2 0,0 0 1,0-2-1,0 2 1,0-2-1,0 2 1,0-2-1,0 2 0,2-2 1,-2 2-1,0 0 1,0-2-1,2 2 0,0-2 1,-2 0-25,2 0 0,2 0 1,-2 0-1,-2 0 0,4 2 0,-2-2 1,0 2-1,2-2 0,-2 2 0,4-4 1,10 2-21,-2-2 1,28 0-1,-40 4 17,260-14-878,-226 14 328</inkml:trace>
  <inkml:trace contextRef="#ctx1" brushRef="#br1">36397 17818 6569,'-4'-14'3688,"-12"4"-2480,-4 2-669,12 2-352,-2 2 1,0 0-1,2 0 0,0 0 1,-4 2-1,2 0 1,0 0-1,2 0 0,-22 0 1,22 2-117,-2 0 0,2 2 1,0-2-1,0 0 0,0 2 1,-2 2-1,2-2 1,0 0-1,-10 6 0,14-6-88,2 0 0,0 0 0,-2-2 0,2 2 0,0 2 0,-2-2 0,4-2 0,-2 4 0,-2 0 0,2-4 0,2 4 0,-2 0 0,0-4 0,0 4-1,0 0 1,2-2 0,0 2 0,-2-2 0,2 2 0,0 0 0,-2-2 0,2 2 0,0-2 0,0 2 0,0 0 0,0-2 0,2 4 0,0 8-36,-2-4 1,4 4-1,0-4 1,-2 2 0,4 0-1,-2-2 1,0 2-1,2-2 1,0 0 0,0 0-1,2 0 1,-2 0-1,16 14 1,-16-20 74,0 2 0,0 0 0,2-2 0,-2 0 0,2 2 1,-2-4-1,2 4 0,0-4 0,-2 2 0,2 0 0,0-4 0,0 2 0,0 0 1,2 0-1,-2 0 0,0-2 0,0 0 0,0 0 0,2 0 0,10-4 0,-16 4 36,0-2 1,2 0-1,-2 2 0,0 0 0,0-2 1,0-2-1,0 2 0,0 2 0,0-4 0,0 0 1,-2 4-1,4-4 0,-4 0 0,2 2 0,-2-2 1,0 2-1,2-2 0,-2 0 0,0 0 0,2 0 1,-2 0-1,-2 0 0,2 0 0,0 0 0,0-2 1,0 4-1,-2-4 0,0 2 0,2-8 0,-2-2 12,0 2-1,0-4 1,-2 2-1,2 0 1,-2 2-1,-2-4 1,2 4-1,-10-20 0,18 46-515,2 2 0,0-2-1,0 2 1,2-4-1,20 28 1,-24-32 236,2 0 0,0-2-1,0 2 1,0-2 0,2 2 0,-2-2 0,2 0 0,0-2 0,0 2 0,-2-2 0,18 6 0,-2-6-558,-4 2-262</inkml:trace>
  <inkml:trace contextRef="#ctx1" brushRef="#br1">36619 17500 4937,'-6'-4'4337,"6"26"-4800,2-10 690,0 18-243,6 0-1,-2 0 1,2 0-1,2-2 1,-2 2 0,4-4-1,0 4 1,4-4 0,0 0-1,32 48 1,-32-56-305,-2-2 0,2 0 0,0 0 0,2 0 0,-2-2 0,2-2 0,2 2 0,22 10 0,-26-20-719</inkml:trace>
  <inkml:trace contextRef="#ctx1" brushRef="#br1">36583 17886 5153,'2'-2'1768,"0"2"-1487,4-2-313,-6 0-40,0 0-57,2 0-151,12 2 152,2 0 24,32 0 56,-22 0 32,-4 0-8,2 0 16,2 0 0,4 0-504,0 0 472,-2-2-184,-2 0-224</inkml:trace>
  <inkml:trace contextRef="#ctx1" brushRef="#br1">36969 17830 2937,'8'26'4485,"12"14"-4946,-16-34 822,0 4-427,2-2 1,0 0-1,0 0 1,0 0-1,0 0 1,2 0 0,-2-2-1,2 0 1,0 2-1,0-2 1,2-2-1,-2 2 1,2-2 0,-2 0-1,12 4 1,-6-6-561</inkml:trace>
  <inkml:trace contextRef="#ctx1" brushRef="#br1">36859 17490 6297,'0'2'2777,"2"-2"-2785,2 0-392,6 0 272,4 6 56</inkml:trace>
  <inkml:trace contextRef="#ctx1" brushRef="#br1">37409 17816 6137,'-2'-4'184,"0"0"-1,0 0 0,0-2 1,0 4-1,-2-4 0,2 4 1,0-2-1,-2 0 0,2 0 1,-2 0-1,0 2 0,2-2 0,-4 2 1,4 0-1,-2-2 0,0 2 1,0 0-1,0 0 0,-2 0 1,2 0-1,0 2 0,0-2 1,0 0-1,-2 2 0,-4-2 1,2 0-105,2 2 1,0 0-1,0 0 1,0 0-1,-2 0 1,2 0-1,0 0 1,0 0-1,0 2 1,-10 4-1,14-6-91,-2 2-1,2-2 1,0 2 0,-2 2-1,2-4 1,0 2 0,0 0-1,-2 2 1,4-4 0,-4 2 0,2 2-1,0-2 1,2 0 0,-2 2-1,0-2 1,0 0 0,0 2-1,2-2 1,0 2 0,-2 0-1,2-2 1,-2 0 0,2 6-1,-4 12-85,4 2-1,-2-4 1,2 4-1,0-2 1,2 2-1,4 20 1,-4-34 88,-2 0 0,4 0 0,0 0 1,-2 0-1,2 0 0,-2 0 0,4-2 1,-4 2-1,4 0 0,-2-2 0,2 2 1,0-2-1,0-2 0,0 4 0,0-2 0,2-2 1,8 8-1,-8-10 30,0 4 1,0-4 0,0 2-1,0-2 1,0 0-1,0 0 1,0 0-1,2 0 1,-2-2-1,2 2 1,-2-2-1,2 0 1,10-4 0,-8 2 54,-2 0 1,2 0 0,0-2 0,-2 0 0,2 0 0,-2 0 0,0-2 0,0 0 0,18-12 0,-20 10-10,-2 2 0,0 0 1,0 0-1,0-2 0,0 0 1,-2 0-1,2 0 0,-2 0 1,0 0-1,0 0 0,0-2 1,0 0-1,-2 2 0,0-2 1,0 2-1,0-2 0,-2 2 1,2-2-1,-2 0 0,0 0 0,0 2 1,-2-2-1,0 0 0,0 0 1,2 2-1,-4-2 0,0 2 1,2 0-1,-2-2 0,0 2 1,-2 0-1,-4-10 0,8 14-79,-16-18-1363,18 22 1297,0 0 0,-2-2 0,2 2 0,0 0 0,0 0 0,-2 0 0,2 0 0,-2 0 0,2 0 0,-2 0 0,2-2 0,-2 2 0,2 0 0,0 0 0,0 0 0,-2 0 0,2 0 0,-2 0 0,2 0 0,-2 0 0,2 0 0,-2 0 0,2 2 0,0-2 0,0 0 0,-2 0 0,2 0 0,-2 0 0,0 0 0,-6 10-1308</inkml:trace>
  <inkml:trace contextRef="#ctx1" brushRef="#br1">37743 18028 4153,'-2'-2'281,"0"-2"0,2 2 1,-2 2-1,2-4 0,0 2 1,0 0-1,-2 0 0,2 0 0,0-2 1,-2 4-1,2-4 0,0 2 1,0 0-1,0 0 0,2-4 0,2-32-295,-4 38 150,4-12 79,0-2-1,2 4 0,-2-4 1,0 4-1,16-22 1,-8 10 167,-6 12-184,2-2-1,-2 2 1,2 0 0,0 0 0,0 0 0,12-10 0,-16 16-184,0 2 0,-2 0-1,2 0 1,-2-2 0,4 4-1,-4-2 1,2 0 0,0 0 0,0 0-1,0 2 1,0 0 0,0 0 0,0-2-1,0 2 1,0 0 0,0 0-1,0 0 1,0 0 0,0 0 0,0 2-1,0-2 1,0 0 0,4 4 0,6 0-86,-2 2 0,0 0 0,-2 0 0,4 0 0,-4 2 0,0 0 1,2 0-1,-2 2 0,-2-2 0,2 2 0,0 2 0,-2-4 0,0 4 1,0 0-1,-2-2 0,0 2 0,2 0 0,-4 2 0,0-4 0,2 4 1,-4-2-1,2 2 0,0 0 0,0 24 0,-4-22-531,-4-10-250</inkml:trace>
  <inkml:trace contextRef="#ctx1" brushRef="#br1">40967 18016 832,'12'28'762,"-14"-44"6321,2-26-4576,16-30-2454,-16 60 41,28-78 296,-24 82-395,-2 0-1,2 0 1,0 2 0,2-2 0,-2 2 0,0-2 0,2 2 0,8-10 0,-14 16-3,0 0 1,2-2 0,-2 2 0,0 0-1,0 0 1,0-2 0,2 2 0,-2 0 0,0 0-1,0 0 1,0 0 0,0-2 0,0 2 0,0 0-1,2 0 1,-2 0 0,0 0 0,2 0 0,-2 0-1,0 0 1,0 0 0,2 0 0,-2 0 0,0 0-1,2 0 1,-2 0 0,0 0 0,8 14-228,0 4 246,-2-8-16,-2-4 5,0 2 0,0 0 0,0 0 0,-2 0 0,2-2 0,0 2 0,-4 0 0,4 0 0,0 10 0,-4 10 110,2 0 0,2 0 0,14 52 0,-16-74-5,0 0 1,0-2-1,0 0 0,2 2 1,-2-2-1,0 2 0,2-2 1,6 8-1,-10-12-76,0 0-1,0 0 1,2 0-1,-2 0 1,0 0 0,0 0-1,0 0 1,0 0-1,0 0 1,0 0-1,0 0 1,2 0 0,-2 0-1,0 0 1,0 0-1,2 0 1,-2 0 0,0 0-1,0 0 1,0 0-1,2 0 1,-2 0-1,0 0 1,0 0 0,0 0-1,2 0 1,-2-2-1,0 2 1,0 0-1,0 0 1,0 0 0,0 0-1,0-2 1,0 2-1,0 0 1,12-18 779,-2 2-787,24-30 287,30-56 1,-56 82-220,-2 10-93,-2 2 1,2 0 0,0-2 0,12-14-1,-18 24-10,0 0-1,0 0 0,0-2 1,0 2-1,2 0 1,-2 0-1,2 0 1,-2 0-1,0 0 0,2-2 1,-2 2-1,2 0 1,-2 0-1,0 0 0,0 0 1,0 0-1,2 0 1,-2 0-1,0 0 1,2 2-1,-2-2 0,0 0 1,2 0-1,-2 0 1,2 0-1,-2 0 0,0 2 1,0-2-1,0 0 1,0 0-1,2 2 1,-2-2-1,0 0 0,0 0 1,2 0-1,-2 0 1,0 2-1,20 20-374,-20-16 347,40 54-274,-24-30 150,38 48 0,-48-72-153,0 2-1,0-2 0,2 2 0,0-2 0,0 0 1,0 0-1,0-2 0,0 2 0,0-2 1,16 8-1,-6-8-915</inkml:trace>
  <inkml:trace contextRef="#ctx1" brushRef="#br1">41641 17886 5753,'2'12'514,"0"-2"-1,2 2 1,-4 0-1,4-2 0,0 0 1,2 2-1,-2-4 1,2 4-1,8 10 1,-6-8-424,2 0 1,-2-2-1,2 2 1,2-4-1,-2 2 1,2-2-1,16 14 1,-22-22-16,-2 0 0,2 2 0,-2-4 1,2 2-1,0 0 0,-2-2 0,2 2 0,0-2 0,0 2 1,-2-2-1,2 0 0,10-2 0,-6 0 80,0 0 0,0 0 0,0 0 1,-2 0-1,0-2 0,16-6 0,-16 6-78,-2 2 0,2-4-1,-4 4 1,2-4 0,2 2 0,-2-2 0,-2 0 0,2 2-1,-2-2 1,0-2 0,2 2 0,-2 0 0,0 0 0,-2 0-1,4-2 1,-4 0 0,0 2 0,2-2 0,-2 2-1,-2-2 1,2 0 0,0-8 0,0 0-19,-2 0 1,0 0-1,-2 0 1,0 0-1,-4-18 0,0-4-204,8 46-23,0 0-1,0 0 1,2 0 0,-2 0 0,2 0-1,-2-2 1,12 16 0,-6-10 13,-2 0 95,2-4 0,0 4 0,0-2 0,0 0 0,2-2 0,0 0 0,-2 0 0,2 0 0,2 0-1,10 8 1,-12-12-345,-2 0 0,2 0-1,-2 0 1,0-2 0,2 2-1,0-2 1,0-2 0,12 4-1,-12-4-646</inkml:trace>
  <inkml:trace contextRef="#ctx1" brushRef="#br1">42173 17658 2937,'-20'-58'6206,"24"64"-6071,0 0 0,-4-2 0,4 2 0,0 0 0,0-2 0,0 0 0,0 2 0,8 4 0,0 4-61,0 0-69,-2 2 0,2 2 0,-2-2 1,-2 2-1,10 26 0,0-4 12,-10-20-117,10 20 291,32 52 1,-42-82-476,-2 0 1,2 0-1,0 0 1,2 0 0,-2 0-1,0-2 1,2 0-1,0 0 1,18 8-1,-26-14 143,2 0-1,-2 0 0,0-2 0,2 2 0,-2-2 1,0 0-1,2 2 0,-2-2 0,0 0 0,2 0 0,2 2 1,10-4-1277</inkml:trace>
  <inkml:trace contextRef="#ctx1" brushRef="#br1">42169 17908 4881,'0'-2'2040,"8"-4"-1319,0 6-505,0-2 40,16-2-64,-8 0-56,8 0-32,2 2-88,2-2-16,-2 0 8,6 2-8,0-4-352,0 6-448,6 0 672,-8-2-377,6 2-239</inkml:trace>
  <inkml:trace contextRef="#ctx1" brushRef="#br1">42841 17828 7602,'-4'-4'210,"2"0"1,0-2 0,-2 2 0,0-2 0,0 2 0,0 0-1,0 0 1,0 0 0,0 0 0,0 0 0,-2 0-1,2 0 1,-2 4 0,2-4 0,0 0 0,-4 4 0,4-2-1,-2 0 1,0 0 0,0 0 0,2 2 0,-2 0 0,-8-2-1,10 2-194,-2 0-1,2 0 1,0 0-1,-2 2 1,2-2-1,-2 0 0,4 2 1,-4 0-1,2 0 1,0 0-1,-2-2 1,4 4-1,-4-2 1,4 0-1,-4 2 0,4-2 1,-2 0-1,0 2 1,0 0-1,0 0 1,2 0-1,0-2 0,-2 4 1,2-2-1,0 0 1,-2 0-1,4 0 1,-2 0-1,0 0 1,-2 10-1,4-6-38,-2 0 0,0 0 1,0 2-1,2-2 0,0 0 0,0 0 0,0 0 0,2 2 1,-2-2-1,2 0 0,0 2 0,0-2 0,2 0 1,-2 0-1,2 0 0,6 12 0,-6-14-5,2 0 1,-2 0-1,0 0 1,2 0-1,0-2 0,-2 2 1,4-2-1,-2 0 1,0 0-1,0 0 1,0 0-1,2 0 0,0-2 1,-2 2-1,2-2 1,-2 0-1,2 0 0,-2 0 1,2-2-1,0 2 1,0-2-1,-2 0 0,2 0 1,0 0-1,0-2 1,0 0-1,0 2 0,0-4 1,-2 4-1,2-4 1,-2 2-1,0 0 0,2-2 1,-2 0-1,2 0 1,-2 0-1,0-2 0,10-8 1,-10 8 82,0 0 0,-2-2 1,0 0-1,2 0 0,-4 2 0,4-2 1,-4 0-1,2 0 0,-2 0 1,0 0-1,2-10 0,0 4 147,-4 0 0,0 0 1,0 0-1,0 0 0,-6-28 0,6 42-179,0-2-1,0 0 0,-2 0 1,2 0-1,0 2 0,0 0 1,0-2-1,0 0 1,-2 0-1,2 0 0,-2 2 1,2 0-1,-2-2 0,2 2 1,-2-4-1,-4 6-60,4 10-128,0 10 51,2 70-123,0-82 143,2 2 1,-2-4-1,2 2 1,2 0 0,-2 0-1,2 0 1,4 8-1,-4-8-339,2 2-1,-2-4 0,2 0 1,2 2-1,-2-2 0,0 2 1,2-2-1,0-2 0,0 2 1,0 0-1,0-2 0,18 10 1,-8-10-944</inkml:trace>
  <inkml:trace contextRef="#ctx1" brushRef="#br1">43053 17610 4713,'0'0'222,"-2"-2"0,2 2 0,-2-2 0,2 2-1,0-2 1,0 2 0,0 0 0,-2 0 0,2 0 0,-2 0 0,2-2 0,-2 2 0,2 0-1,-2 0 1,2 0 0,0-2 0,-2 2 0,2 0 0,-2 0 0,2 0 0,-4 0 0,4 4-131,0-2 0,0 2 0,0-2 0,0 0 0,2 2 0,-2-2 0,0 0 0,2 2 0,2 4 0,8 36-34,4 0 0,2-2 0,40 74 0,-42-88-245,2-2-1,2 0 0,-2 0 1,4-2-1,0 0 0,38 30 1,-36-38-1989</inkml:trace>
  <inkml:trace contextRef="#ctx1" brushRef="#br1">42979 17918 2705,'-2'-8'5944,"2"8"-5602,118-2 117,92 2-2430,-182 2 1101</inkml:trace>
  <inkml:trace contextRef="#ctx1" brushRef="#br1">43483 17822 1384,'-8'4'4851,"10"-4"-4772,-6 22 852,6 14-1154,0-22 310,2-2 0,-2 2 1,2-2-1,-2 0 1,4 2-1,0-2 0,-2 0 1,12 14-1,-8-10 79,-8-16-205,0 2 0,0 2-1,2-2 1,0 0 0,0 0 0,-2 0 0,2 0-1,-2 0 1,2 0 0,0 0 0,0 0 0,0-2-1,-2 2 1,4 0 0,-2 0 0,0 0 0,0-2-1,0 0 1,0 2 0,4 0 0,2 0-455</inkml:trace>
  <inkml:trace contextRef="#ctx1" brushRef="#br1">43529 17566 4841,'-4'0'2985,"4"0"-2617,-2-2 72,0 2-72,2 0-64,0-2-32,0 0-176,-4 0-72,4 0-64,-4 2-768,4 0 400</inkml:trace>
  <inkml:trace contextRef="#ctx1" brushRef="#br1">43839 17796 4801,'12'-38'1938,"-12"36"-1839,0 2 0,0-2 0,0 2 0,0-2 0,0 0-1,0 0 1,-2 2 0,2-2 0,0 0 0,0 0 0,0 0 0,0 2 0,-2-2 0,2 0 0,-2 2 0,2-2 0,-2 0 0,2 2 0,-2 0 0,0-4 0,-26-18 1188,24 18-905,0 2-295,2 0 0,-2-2 1,0 2-1,2 2 0,-2-2 0,2 0 0,-2 0 0,0 0 0,2 2 0,-2 0 1,2 0-1,-4-2 0,4 2 0,-2 0 0,0 0 0,0 0 0,0 0 0,2 0 1,-4 0-1,4 0 0,-2 2 0,2-2 0,-2 0 0,-6 4 0,6 0-100,-2-2 0,2 4 0,0-4-1,-2 4 1,2-4 0,0 4-1,0-2 1,0 0 0,2 2 0,-4-2-1,4 2 1,0 0 0,-2-2 0,0 10-1,-2 0-13,2-2 1,0 2-1,4-2 0,-4 2 0,2 0 0,2-2 0,-2 2 0,2 0 1,2 0-1,0-2 0,0 2 0,0 0 0,6 18 0,-6-24 37,2-2 1,-2 2-1,2 0 0,0-2 0,0 2 0,0-2 0,2 2 0,-2 0 1,2-2-1,-2-2 0,2 2 0,0 2 0,0-4 0,0 0 0,2 2 1,-2-2-1,0 2 0,2-4 0,0 2 0,0-2 0,0 2 0,14 2 1,-14-4 57,0 0 0,0 0 0,0-2 0,0 0 1,0 0-1,2 0 0,-2-2 0,0 2 0,0-2 1,0 0-1,0 0 0,-2 0 0,2-2 1,0 2-1,-2-2 0,2 0 0,-2 0 0,2 0 1,-2-2-1,2 2 0,-2-2 0,-2 0 0,2 0 1,0 2-1,0-4 0,-2 2 0,6-12 0,-4 10-15,-4 0-1,2-2 0,-2 2 0,0-2 1,2 0-1,-2 0 0,-2 2 0,0-18 0,0 8-250,0 0 0,-2 0 0,-8-30 0,10 42-77,-2 0 1,0 0 0,0 0 0,0-2 0,-2 2-1,2 2 1,-2-2 0,2 0 0,-2 0 0,0 2-1,0-2 1,-6-4 0,0 6-684,0 6-387</inkml:trace>
  <inkml:trace contextRef="#ctx1" brushRef="#br1">44137 17772 1968,'-28'-16'718,"28"16"-686,-2 0 0,2 0 1,0 0-1,0 0 0,0 0 0,-2 0 1,2 0-1,0 0 0,0 0 0,0 0 1,0 0-1,0 0 0,0 0 0,-2 0 0,2 0 1,0 0-1,0 0 0,0 0 0,-2 0 1,2 0-1,0 0 0,0 0 0,-2 0 1,2 0-1,0 0 0,0 0 0,0 0 1,-2 0-1,2 0 0,0 0 0,0 0 1,0 0-1,0 2 0,0-2 0,0 0 1,0 0-1,0 0 0,0 2 0,0-2 0,0 0 1,0 0-1,0 0 0,0 2 0,-2-2 1,2 0-1,0 0 0,0 2 0,0-2 1,0 0-1,-2 24 398,2-24-450,-2 32 251,2 2 1,4-2 0,-2 2-1,4 0 1,-2-2 0,22 58-1,-8-64 1664,-8-24 702,-10-16 392,0-4-2748,0-106 928,0 112-1140,2 0 0,0-2 0,2 2 0,-2-2 0,2 2 0,0 0-1,10-18 1,-8 16-61,2 2-1,2-2 0,-2 2 0,0-2 1,4 4-1,18-20 0,-24 24 16,2 0 0,0 2 0,0-2 0,-2 4 0,2-4 0,0 4 0,0-2 0,2 0 0,-2 4 0,0-2 0,0-2 0,0 4 0,16-2 1,-18 2 19,0 0 0,2 0 0,-2 0 0,0 0 1,2 2-1,-2 0 0,2 0 0,-2 0 0,0 0 1,0 0-1,2 2 0,-4-2 0,2 2 1,0 0-1,0 0 0,0 0 0,-2 0 0,8 8 1,-4-4 0,-2 2 1,0-2-1,0 2 1,0 0-1,-2-2 1,2 4-1,-4-2 1,2 0-1,0 0 1,2 20-1,14 96 16,-14-44-3124</inkml:trace>
  <inkml:trace contextRef="#ctx0" brushRef="#br2">32217 11396,'590'0,"-1284"0,1438 0,-754 0,-2 0</inkml:trace>
  <inkml:trace contextRef="#ctx0" brushRef="#br2">32155 9744,'-26'0,"40"0,36 0,224 0,108 0,-382 0</inkml:trace>
  <inkml:trace contextRef="#ctx0" brushRef="#br2">32117 13092,'116'0,"442"0,-556 0,-2 0,6 0,-4 0,2 0,32 0,4 0,-30 0,-8 0</inkml:trace>
  <inkml:trace contextRef="#ctx0" brushRef="#br2">32125 14764,'28'0,"-12"0,624 0,-564 0,-76 0</inkml:trace>
  <inkml:trace contextRef="#ctx0" brushRef="#br2">32081 8070,'42'0,"4"0,2 0,512 0,-558 0,50 0,-48 0,-2 0,42 0,-44 0</inkml:trace>
  <inkml:trace contextRef="#ctx1" brushRef="#br3">31161 11214 5529,'-12'6'817,"0"-2"1,0 0-1,0 4 0,2-2 1,-2 0-1,2 2 0,-12 10 1,20-16-727,0 2 0,-2 0 1,2-2-1,0 2 1,-2-2-1,2 4 0,2-4 1,-2 2-1,0 0 0,0 0 1,0 0-1,2 0 0,0 0 1,-2 2-1,2-4 0,0 4 1,0-4-1,0 4 1,0-2-1,0 0 0,0 0 1,2 2-1,-2-4 0,0 4 1,4 2-1,2 8-167,0-4 0,2 0 1,0 4-1,0-6 0,2 4 0,0-2 0,0 0 0,0-2 1,2 0-1,0 0 0,-2 0 0,4-2 0,10 8 1,-14-10 54,2-2 0,-2 0 0,-2-2 0,4 0 0,-2 2 0,0-2 0,0-2 0,2 0 0,-2 0 0,0 0 0,2 0 0,-2 0 0,0-2 0,0 0 0,2 0 0,-4 0 0,2-2 0,0 0 1,2 0-1,-4 0 0,0-2 0,2 2 0,12-12 0,-12 8 24,-2 0 0,2 0 0,-2 0 0,-2 0 1,2-2-1,-2 0 0,2 0 0,-2 2 0,0-2 0,-2-2 1,2 2-1,-2 0 0,0-2 0,-2 2 0,6-14 0,-8 20 58,0 0-1,0-2 0,0 2 0,0-2 0,0 2 0,0 0 1,0-2-1,0 2 0,0-2 0,-2 2 0,0 0 0,0-2 1,0 2-1,2 0 0,-6-6 0,2 4 79,-2 0-1,4 2 0,-4-4 1,0 4-1,2 0 0,-2-2 1,0 2-1,2 0 1,-10-6-1,-4 2 179,2 0 0,-2 2 0,0 0 0,0 0 0,0 0-1,-36-2 1,36 6-180,-2-2 9,0 2 0,-36 2 0,44 6-771,0 0-4484</inkml:trace>
  <inkml:trace contextRef="#ctx1" brushRef="#br3">30983 9772 8858,'-10'8'388,"0"0"0,2 0 1,0 0-1,-2 0 0,4 2 1,-2 0-1,2 0 0,0 0 0,0 0 1,0 2-1,0-2 0,2 0 0,-6 22 1,10-26-443,0-4 0,0 4 0,0-2 0,0 0 0,2 0 0,-2 0 0,0 0 0,2 0 0,-2 0 0,2 0 0,0 0 0,0 0 0,0 0 0,0 0 0,2-2 0,-4 2 0,4-2 0,-2 2 0,0 0 0,2-2 0,0 2 0,4 2 0,8 6-149,2 4-1,36 16 0,-38-24 93,0 0-1,0 0 0,0 0 1,2 0-1,0-4 0,0 0 1,0 2-1,-2-4 0,2 0 1,2 0-1,-2 0 0,0-2 1,0-2-1,28-2 0,-36 0 55,-2 0 0,0 2-1,0-4 1,0 4 0,0-4 0,0 2-1,-2-2 1,2 0 0,-2 0-1,2 0 1,-2 0 0,0 0 0,-2-2-1,12-14 1,-12 16 89,0 2 0,-2-2 0,2 0 1,-2 2-1,0-4 0,2 2 0,-2 2 0,-2-2 0,2-2 0,-2 2 1,2 0-1,-2 0 0,0 0 0,0 0 0,0 0 0,0 0 1,-2 0-1,2-2 0,-2 2 0,2 0 0,-8-10 0,4 4 194,0 4 1,-4-2-1,2 0 0,0 0 0,0 0 1,-2 2-1,0 0 0,0 0 0,0 0 0,-2 0 1,2 2-1,-2 0 0,0 0 0,2 0 0,-4 0 1,2 2-1,0 0 0,-2 0 0,2 0 0,-16-2 1,-6 2 188,0 0 1,-54 0-1,20 12-3094,66-8 2672,0 0-17,0 0 0,0 0-1,0 0 1,0 0 0,0 0 0,0 0-1,0 0 1,0 0 0,0 0 0,0 0-1,0 0 1,0 0 0,0 0 0,0 0-1,0 0 1,0 0 0,0 0 0,-2 0-1,2 0 1,0 0 0,0 0-1,0 0 1,0 0 0,0 0 0,0 0-1,0 0 1,0 0 0,0 0 0,0 0-1,0 0 1,0 2 0,-2-2 0,2 0-1,0 0 1,0 0 0,0 0 0,0 0-1,0 0 1,0 0 0,0 0 0,0 2-1,0-2 1,0 0 0,0 0 0,0 0-1,0 0 1,0 0 0,0 0 0,0 0-1,0 0 1,0 0 0,0 2 0,0-2-1,0 0 1,2 0 0,-2 0 0,2 6-1037</inkml:trace>
  <inkml:trace contextRef="#ctx1" brushRef="#br3">31467 9708 3601,'0'0'4057,"0"0"-4305,-2-2-281,2 0-591</inkml:trace>
  <inkml:trace contextRef="#ctx1" brushRef="#br3">31421 9570 4161,'-4'-10'8669,"-24"-22"-7233,8 14-1142,-4 2 0,2 0 0,0 2 0,-36-16 1,0 8 252,0 4 1,-110-22 0,98 24-444,56 12-526,16 2-656,28 0-336,-24 0 1673,130 2-918,22 0 715,-132-2-200,4 0 1,-4-2 0,40-10-1,-56 10-194,-2 0-1,2 0 1,0-2 0,-2 2-1,0-2 1,0 0-1,10-10 1,-10 12 26,14-12-935</inkml:trace>
  <inkml:trace contextRef="#ctx1" brushRef="#br3">30987 7964 6297,'-6'0'565,"0"0"-1,0 0 1,-2 0-1,4 2 1,-2 0-1,0 0 1,-2 0-1,4-2 1,-2 4-1,0 0 1,0-2-1,-4 4 0,2 0-307,4-4-1,0 4 1,-2-2-1,2 2 0,0-2 1,0 0-1,0 2 1,2 0-1,-4-2 0,0 12 1,2-8-302,4-2 0,-4 0 0,2 2-1,0-2 1,2 0 0,0 2 0,0 0 0,-2-2 0,2 2 0,2-2 0,-2 0 0,0 2 0,0-2 0,2 2 0,0-2 0,2 0 0,-4 0 0,4 0 0,0 2-1,-2-2 1,2 0 0,6 10 0,4-2-94,-4 0 0,4-4 1,0 4-1,0-4 0,0 0 0,2 0 0,-2 0 0,2-2 0,0 0 0,34 10 0,-26-10-10,4 0-1,0-2 0,-2-2 0,2 0 0,0-2 1,38-2-1,-60-2 105,2 2 1,-2 0-1,2-2 1,-2 0-1,0 0 1,0 0-1,0 0 1,2-2-1,-2 2 1,-2-2-1,2 0 1,0 0-1,0 0 1,-2 0-1,2 0 1,-2-2-1,2 2 1,-2-2-1,0 0 1,0 2-1,0-2 1,-2-2-1,2 4 1,-2-2-1,0 0 1,2-2-1,-2 2 1,-2 0-1,4-14 1,0 4 15,-2 4 111,0 0 1,0 0 0,0 0-1,-2 0 1,0 0 0,0-2-1,-2 2 1,2 0 0,-8-22-1,2 20 264,2 2-1,0-2 0,-4 2 0,0 0 1,2-2-1,-16-16 0,18 24-141,-2 0-1,0 2 1,2 0-1,-4-2 0,4 4 1,-2-4-1,0 4 1,-2-2-1,2 0 1,0 2-1,0 0 0,-2-2 1,2 4-1,-2-2 1,-8-2-1,0 2 61,-2 2-1,0 0 0,2 0 1,-22 4-1,32-2-499,-2-2-1,2 2 1,-2-2-1,2 2 1,0 2-1,0-2 1,-2 0-1,2 2 1,2-2-1,-2 2 1,-2 0-1,4 0 1,-8 6-1,12-8-125,-2 0 0,0 2 0,2-2-1,-2 0 1,0 2 0,2-2 0,0 0 0,0 2-1,0-2 1,-2 0 0,2 2 0,0 2-1,0 6-1005</inkml:trace>
  <inkml:trace contextRef="#ctx1" brushRef="#br3">31481 7882 7794,'-4'0'1232,"4"-2"-872,-2 0-264,2 2-40,-2-2-64,2 0-1088</inkml:trace>
  <inkml:trace contextRef="#ctx1" brushRef="#br3">31127 7704 8354,'-4'0'145,"0"2"0,0-2 1,2 0-1,-4 0 0,4-2 1,-4 2-1,4 0 0,-2-2 0,0 0 1,0 2-1,0 0 0,2-2 1,-2 0-1,2 0 0,-2 0 0,0 2 1,2-4-1,-2 2 0,2 0 1,-2 0-1,2-2 0,0 2 0,-2-2 1,2 0-1,-2-2 0,-2 0-80,2 0-1,0 0 1,0-2-1,0 0 1,2 2-1,-2-2 1,2 2-1,0-2 1,-2 0-1,2 2 1,2-16-1,0 16 6,0 2 1,0-2-1,0 0 0,0 2 0,2-2 0,0 0 0,0 2 0,0-2 0,-2 2 0,4 0 0,-2-2 0,0 2 0,2-2 0,0 2 0,-2 0 1,2 0-1,-2 0 0,2 0 0,0 0 0,2 0 0,-4 0 0,4 2 0,-2-2 0,2 2 0,-2 0 0,0-2 0,2 2 0,-2 2 0,2-2 1,0 0-1,-2 0 0,2 2 0,0-2 0,-2 2 0,2 0 0,0 0 0,0 0 0,-2 0 0,2 2 0,0-2 0,-2 2 0,2 0 0,0 0 1,-2-2-1,2 2 0,-2 2 0,10 2 0,2 6 11,0-2 1,0 4-1,-2-2 1,0 2-1,0 0 1,0 2-1,-4-2 0,20 30 1,40 48-2792,-70-92 2657,2 2-1,-2-2 0,0 0 1,0 0-1,0 0 0,0 2 1,0-2-1,2 0 0,-2 2 1,0-2-1,2 0 0,-2 2 1,2-2-1,-2 0 0,0 0 1,2 0-1,-2 2 1,0-2-1,0 0 0,2 0 1,-2 0-1,2 0 0,-2 0 1,0 0-1,2 0 0,-2 0 1,2 0-1,-2 0 0,0 0 1,2 0-1,8-22-1167,-2 0 1612,-4 14-360,0 2 54,0 0 1,-2-2 0,2 2 0,-2-2 0,0 2-1,0 0 1,0-2 0,-2 2 0,2-2 0,-2-8-1,-2-68 990,0 40-974,2 0 0,6-52 0,-6 80-425</inkml:trace>
  <inkml:trace contextRef="#ctx1" brushRef="#br3">31187 13678 5473,'0'0'76,"0"0"0,0 2-1,0-2 1,0 0 0,2 0 0,-2 0-1,0 0 1,0 2 0,0-2 0,0 0-1,0 0 1,2 0 0,-2 0 0,0 0-1,0 2 1,0-2 0,2 0 0,-2 0-1,0 0 1,0 0 0,0 0 0,0 0-1,0 0 1,0 0 0,0 0-1,0 0 1,2 0 0,-2 0 0,0 0-1,0 0 1,0 0 0,2 0 0,-2 0-1,0 0 1,0 0 0,2 0 0,-2 0-1,0 0 1,0 0 0,0-2 0,0 2-1,2 0 1,-2 0 0,0 0 0,0 0-1,0 0 1,0-2 0,0 2 0,0 0-1,0 0 1,0 0 0,0 0 0,0-2-1,0 2 1,0 0 0,16-24-472,-16 22 626,6-6-213,-4 2 9,2 0 0,0 0 1,-2 0-1,0-2 0,2 2 0,-4 0 1,2 0-1,0-12 0,-4-76 50,0 90-395,2 2-246</inkml:trace>
  <inkml:trace contextRef="#ctx1" brushRef="#br3">31131 12966 5177,'-4'-2'362,"-2"2"0,0 0 0,0 0 1,2-2-1,-4 2 0,4 2 0,-2-2 0,0 0 0,0 0 0,2 0 0,-2 2 1,0 0-1,2 2 0,-2-4 0,0 2 0,2 2 0,-2-2 0,2 0 0,0 2 1,0-2-1,0 4 0,-10 4 0,10-4-245,-2-2-1,2 2 1,0-2-1,0 0 1,0 2 0,0 0-1,0-2 1,2 4-1,-2-2 1,2-2 0,0 2-1,0 2 1,0-2-1,0 0 1,2 0 0,-2 0-1,2 2 1,0 0-1,0 8 1,2-10-158,-2-2 0,2 2 1,0-2-1,2 0 0,-4 2 0,4-2 0,0 2 0,-2-4 1,2 4-1,-2-2 0,4 0 0,-4-2 0,4 4 0,-4-4 1,4 2-1,-2-2 0,2 0 0,4 4 0,10 4-100,-2-2-1,0 0 1,30 6-1,-8-2-22,48 6-1,-74-16 115,2-2 1,0 0-1,-2 0 1,0 0-1,0 0 1,28-8-1,-38 8 35,-2-2 0,2 0 0,-2-2 0,2 4-1,0-2 1,-2-2 0,2 2 0,-2 0 0,2 0 0,-2-2-1,0 2 1,0-2 0,2 2 0,-2-2 0,-2 0-1,2 2 1,0-2 0,2-4 0,-2 0 9,2 2 0,-2-2 1,0 0-1,0 0 0,0 0 0,0 0 0,-2-12 1,0 8 71,-2 0 0,0 4 0,0-2 0,0-2 0,-2 2 0,0 2 0,0-2 0,0 0 0,-6-10 0,6 12 61,0 2-1,-2 0 1,4 0-1,-4 0 1,0 0-1,2 2 0,-2-2 1,0 0-1,0 2 1,0-2-1,0 4 1,-14-10-1,6 8 84,0-2 0,0 2 0,0 0 0,0 0-1,-2 0 1,2 4 0,-16-2 0,4 2-124,-2-2-1039,-50 8 0,68-6-237</inkml:trace>
  <inkml:trace contextRef="#ctx1" brushRef="#br3">31409 12852 8602,'0'0'984,"0"0"-680,0-2 8,0 2 16,0-2-48,0 0-128,0 0-616</inkml:trace>
  <inkml:trace contextRef="#ctx1" brushRef="#br3">31463 12614 5521,'0'0'222,"-2"0"0,2 2-1,-2-2 1,2 0 0,0 0 0,-2 0-1,2 0 1,0 0 0,0 0 0,0 2-1,-2-2 1,2 0 0,-2 0 0,2 0-1,-2-2 1,2 2 0,0 0 0,-2 0-1,2 0 1,0 0 0,0 0 0,0 0-1,-2-2 1,2 2 0,-2 0 0,2 0 0,0 0-1,-2-2 1,-26-14 774,-6-8-621,6 4-53,0 2 1,0 0-1,-4 2 1,2 0-1,-52-16 1,16 10 120,22 10 229,2-2 1,-54-4-1,96 18-669,0 0-1,0 0 1,0 0-1,0 0 0,0 2 1,0-2-1,0 0 1,0 0-1,0 0 0,0 0 1,2 0-1,-2 0 1,0 0-1,0 0 0,0 0 1,0 0-1,0 0 0,0 0 1,0 0-1,0 2 1,0-2-1,0 0 0,0 0 1,0 0-1,0 0 1,0 0-1,-2 2 0,2-2 1,0 0-1,0 0 1,0 0-1,0 0 0,0 0 1,0 0-1,0 2 0,0-2 1,0 0-1,0 0 1,0 0-1,0 0 0,0 0 1,0 0-1,0 0 1,0 0-1,0 0 0,0 0 1,-2 0-1,2 0 1,0 2-1,0-2 0,0 0 1,0 0-1,0 0 0,-2 0 1,2 0-1,0 0 1,0 0-1,0 0 0,0-2 1,16 16-380,2-8 240,0 0 0,-2 2 0,2-6 0,2 4 0,-2-4 0,0 0 0,28 0 0,-6 0 66,-16 0-3,-2-2 0,2 0 0,0-2 0,0 2 0,38-12-1,-42 6-1332,34-16 0,-20 8-602,-18 8 257</inkml:trace>
  <inkml:trace contextRef="#ctx1" brushRef="#br3">31107 15488 2969,'-4'10'3842,"4"-10"-3765,0 2 0,0-2 0,0 0 1,-2 0-1,2 2 0,0-2 0,0 0 1,0 2-1,0-2 0,0 2 0,-2-2 0,2 0 1,0 2-1,0-2 0,0 0 0,-2 0 0,2 0 1,0 0-1,0 2 0,0-2 0,0 0 0,-2 0 1,2 2-1,0-2 0,-2 0 0,2 0 1,-2 0-1,0 2 0,14-32 19,-4 10-201,0 0 0,0 0 0,-4 0 0,4-4 0,-6 4 0,4-30 0,-4 0-1778,-4 38 916</inkml:trace>
  <inkml:trace contextRef="#ctx1" brushRef="#br3">31411 14628 7746,'2'4'768,"-2"-4"-560,2 2 304</inkml:trace>
  <inkml:trace contextRef="#ctx1" brushRef="#br3">31005 14762 4537,'-12'-2'603,"0"2"-1,0-2 1,2 2-1,-2 2 1,0-2 0,0 2-1,2 0 1,-2 0-1,0 2 1,2 0 0,-18 8-1,24-10-504,-2 0 0,2 0-1,0 2 1,0-2 0,0 4 0,-2-4-1,4 2 1,-2 0 0,0 0 0,2 0-1,-2 2 1,2-4 0,-2 4 0,2-2-1,0 0 1,0 2 0,0-2-1,0 2 1,0 0 0,2-2 0,0 2-1,-2 0 1,2-2 0,0 2 0,0 0-1,2 10 1,-2-10-123,0 2 1,2 0-1,0 0 0,0-2 1,0 2-1,0-2 0,2 2 1,-2 0-1,2 0 0,0-2 1,0 0-1,0 0 0,12 10 1,-8-8-27,0-2 0,0 2 0,0-2 0,0 0 0,2-2 0,0 4 0,0-6 0,18 10 1,2-4-41,2 0 1,0-4-1,0 2 1,0-4 0,48-2-1,-68 0 84,0-2 0,-2 2 0,2-2 0,-2 0 0,2-2 0,-2 2 0,0-2 0,2 0-1,-2-2 1,0 2 0,16-12 0,-18 12 23,-2-2-1,2 0 1,-2 0 0,-2 0-1,2 0 1,0-2 0,0 2-1,-2 0 1,0-2 0,0 0-1,0 2 1,0-2 0,0 0-1,-2 0 1,4-16 0,-4 14 71,0 0 0,-2-2 1,0 4-1,0-4 0,0 0 1,0 4-1,-2-4 0,0 2 1,0 0-1,-4-12 0,2 16 23,2-2 0,-2 2 0,2 0 0,-2-2 0,0 0 1,-2 2-1,4 2 0,-6-2 0,4-2 0,0 4 0,-4 0 0,4-4 0,-2 4 0,-12-6 0,0 0 101,0 2 0,-2-2-1,0 4 1,0-2 0,0 2 0,-40-4 0,44 6-583,0 4 1,-2-2-1,2 2 0,-2 2 1,2 0-1,0 0 0,0 0 1,0 4-1,-20 2 1,32-6 136,2-2 1,0 2-1,-2 0 1,4-2 0,-2 2-1,-2-2 1,2 2 0,0 0-1,0 0 1,0 0 0,0-2-1,2 2 1,-2 0-1,0 2 1,0-4 0,0 2-1,2 2 1,-4 0 0,0 10-1861</inkml:trace>
  <inkml:trace contextRef="#ctx1" brushRef="#br3">30961 14404 3809,'-4'-8'622,"0"0"0,2 0-1,-4 0 1,-6-8 0,-8-18 828,18 28-1224,-2-2 0,2 0 0,-2 2 0,2-2 0,0 2 0,2-2 0,-2 0 0,2 2 0,-2-2-1,2 0 1,2-8 0,-2 10-164,2 2 0,-2 0 0,0 0 0,2 0-1,0-2 1,0 2 0,0 0 0,0 0 0,0 0 0,2 0-1,-4 0 1,4 0 0,0 0 0,-2 2 0,2-2 0,-2 0-1,4 2 1,-4-2 0,8-2 0,-6 4-9,-2 0-1,2 0 1,0 0-1,0 2 1,0-2-1,0 0 1,0 2-1,-2 0 1,4-2-1,-4 2 1,4 0 0,-4 0-1,2 0 1,0 0-1,0 0 1,0 2-1,4-2 1,-2 2 30,2 2 0,-2-2 1,-2 0-1,2 2 0,0-2 0,0 4 1,-2-4-1,2 4 0,-2-4 0,8 10 1,78 76 458,-46-50-421,46 56 0,-80-80-95,-8-12-8,2 4-1,-2-4 0,2 4 0,0-4 0,0 2 1,0 0-1,-2-2 0,12 6 0,-14-8-34,0-2-62,-2-2 53,0 0-1,2 2 1,-2-2-1,2 2 1,-2-2-1,2 0 0,0 0 1,0 0-1,0-4 1,4-264-249,6 192-724,-10 78 936,0 0 0,0-2-1,0 4 1,0-2-1,2 0 1,-2 0 0,0 0-1,0 0 1,0 0 0,2 0-1,0 0 1,0-8-658</inkml:trace>
  <inkml:trace contextRef="#ctx1" brushRef="#br4">35659 13090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35645 14715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4">42195 9705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42242 8055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35648 14534 8,'0'0'0,"-2"0"0,0 0 0,2 0 0,-2 0 0,2 0 0,-2 0 0,0 0 0</inkml:trace>
  <inkml:trace contextRef="#ctx1" brushRef="#br1">34656 17076 104,'0'-4'3701,"8"-18"-1837,10-22-600,-16 40-1139,-2 2-1,0-2 0,2 2 1,-2 0-1,0-2 0,0 0 1,0 2-1,0-2 0,-2 2 0,2 0 1,0-2-1,-2 2 0,2 0 1,-2-2-1,2 2 0,-2 0 1,-2-6-1,0 0 288,0 2-325,2-2-1,-2 4 1,0-2-1,0 0 0,0 2 1,-2 0-1,2-2 0,-2 2 1,2-2-1,0 4 1,-4-2-1,4 0 0,-2 0 1,0 2-1,0 0 0,0-2 1,0 2-1,0 2 1,-12-6-1,10 4-66,0 2 1,0-2 0,0 2-1,0-2 1,0 2-1,0 0 1,0 2-1,2-2 1,-2 2-1,0-2 1,0 2-1,0 2 1,0-2-1,0 0 1,0 2-1,-8 4 1,8-4-37,2 2 0,-2 0 0,2-2 0,0 2 1,0 2-1,-2-2 0,2 0 0,2 0 0,-2 2 0,0 0 1,2-2-1,0 2 0,0 0 0,0 0 0,2 2 0,-4 8 0,4-10-3,2 0-1,0 0 0,0 0 1,0 0-1,0 0 0,0-2 1,0 2-1,2 0 0,0 0 0,2-2 1,-4 2-1,4 0 0,0 0 1,-2-2-1,2 2 0,0-2 1,2 0-1,-4 0 0,4 2 0,0-4 1,-2 2-1,10 6 0,-8-6 39,0-2-1,0 2 0,2-2 1,-2 2-1,2-2 0,0 0 1,0-2-1,0 2 0,0-2 1,0 2-1,0-2 0,0 0 1,0-2-1,0 2 0,0-2 1,0 0-1,0 0 0,2 0 1,-2-2-1,14 0 0,-16 0 15,-2 0-1,2 0 0,-2 0 0,0-2 1,2 2-1,-2 0 0,0-2 1,0 2-1,0-4 0,0 4 0,0-2 1,-2 0-1,2 0 0,0 0 0,4-10 1,0-4 116,2 0 0,10-34 0,-16 40-103,-2 2-1,2 0 0,-4 0 0,2 0 0,0 0 0,-2 0 0,2 0 0,-4 0 0,2 0 0,-4-16 0,-4-8 105,-14-48 0,14 58-125,-44-136-15,50 158-34,-4-24 72,4 26-72,2-2 0,0 2-1,0 0 1,0-2 0,-2 2 0,2-2 0,0 2 0,0-2 0,-2 2 0,2-2 0,0 2 0,0 0 0,0 0 0,-2 0 0,2-2 0,-2 2 0,2-2 0,-2 2 0,2 0 0,-2-2 0,2 24-391,-2 2 321,4 0 0,-2 0 0,8 24 0,0-16 21,2-2 0,2-2 0,28 54 0,-20-38 16,-12-28 31,0 0 1,2-2 0,0 0-1,0 0 1,2 0 0,0 0-1,0-2 1,18 18 0,-18-22-406,-2 0 1,2-2-1,0 0 1,-2 0 0,4 0-1,-4 0 1,20 2-1,-14-6-920</inkml:trace>
  <inkml:trace contextRef="#ctx1" brushRef="#br1">34968 17074 1392,'0'0'2067,"12"2"-809,-6-2-1101,0 0 1,0 0-1,-2 0 1,2-2-1,0 2 1,6-4-1,-2 2 37,-6 0-68,0 0 0,0 2-1,-2-2 1,4 0 0,-4 0 0,2 0-1,-2 0 1,2 0 0,0-2 0,-4 4-1,4-4 1,4-6 0,20-36 938,-26 44-1007,2-2 66,-2-2 0,-2 2 0,2 0 0,0-2 0,0 2 0,0-2 1,-2 2-1,0 0 0,0-12 0,0 16-84,0-2-1,0 0 1,0-2-1,0 4 1,0-2-1,0-2 1,0 2 0,-2 2-1,2-2 1,-2 0-1,2-2 1,-2 4-1,0-2 1,2 0-1,0 0 1,-2 0-1,0 2 1,0-2 0,0 0-1,2 0 1,-2 2-1,0-2 1,0 2-1,0-2 1,2 2-1,-6-2 1,-2-2 35,0 2 0,-2 0 0,2-2 0,0 4 0,-12-2 0,16 2-74,0 0 1,0 0 0,0 0 0,0 0 0,-2 0-1,4 2 1,-4-2 0,4 0 0,-4 2 0,2 0-1,0 0 1,2 0 0,-6 2 0,0 0-15,4 0 0,0 0 1,-4 2-1,4 0 0,0-2 1,0 4-1,0-4 1,0 2-1,0 0 0,2 2 1,-2-2-1,2 0 0,0 0 1,-2 0-1,2 2 0,2 0 1,-2-2-1,2 2 0,-2-2 1,2 2-1,0-2 0,2 2 1,-2-2-1,2 2 0,-2 0 1,0-2-1,2 0 0,2 2 1,-2-2-1,0 0 0,2 2 1,6 8-1,-6-8 14,2 2 0,2 0 0,-2 0 0,2-2 0,0 0 0,0 0 0,2 0 0,-2 0 0,2-2-1,0 0 1,0 0 0,0 0 0,0-2 0,2 2 0,-2-2 0,2 0 0,-2-2 0,2 2 0,20 0 0,8 0-875,2-2 0,0-2 0,-2-2 0,48-10 0,-54 6-529</inkml:trace>
  <inkml:trace contextRef="#ctx1" brushRef="#br1">35278 16720 3313,'0'0'137,"-2"0"1,2 0 0,0 0 0,0 0-1,-2 0 1,2 0 0,0 0-1,-2 0 1,2 0 0,0 0 0,0 0-1,0 0 1,0 0 0,0 0-1,0 0 1,-2 2 0,2-2-1,0 0 1,0 0 0,-2 0 0,2 2-1,0-2 1,0 0 0,0 0-1,0 2 1,-2-2 0,0 24-120,0 0 1,2 2-1,0-2 1,2 0-1,-2 0 1,4 0-1,0 0 1,2 0-1,0-2 1,2 0-1,0 2 1,2-2-1,24 40 1,-22-42-35,32 34 1,-38-48-68,0 2-1,0-2 0,0 0 1,2-2-1,0 2 1,-2 0-1,2-2 0,12 6 1,2-4-327</inkml:trace>
  <inkml:trace contextRef="#ctx1" brushRef="#br1">35526 17080 1696,'34'-6'4977,"-18"0"-4599,-2 0-1,0 0 1,22-16 0,-36 22-334,10-6 205,0 0 0,0-2 0,0 2 0,-2-2-1,8-10 1,-14 14-163,2 2 0,-2 0 1,-2 0-1,2-2 0,2 2 0,-2 0 0,-2-2 0,0 2 0,2-2 1,0 2-1,0-2 0,-2 0 0,2 2 0,-2-2 0,0 2 0,0-2 1,0 0-1,0 2 0,0-2 0,0 2 0,0-2 0,-2-2 1,0 2-39,0 2 1,0 0 0,2 0 0,-2 0 0,0 0-1,0 0 1,0 0 0,0 0 0,0 0 0,-2 2-1,4-2 1,-4 0 0,2 0 0,0 2 0,0-2-1,-2 2 1,2 0 0,0-2 0,-4 2 0,-2-2-19,0 0 1,0 0 0,2 2 0,-2 0 0,2 0 0,-10 0 0,10 2-46,0 0 0,-2 0 1,2 0-1,2 0 0,-2 0 1,-2 2-1,4-2 0,-2 2 1,0-2-1,2 4 0,0-4 1,-2 4-1,2-2 0,-2 2 1,2-2-1,0 0 0,2 2 1,-4-2-1,4 2 0,-2 0 1,2 0-1,0 0 0,-2 0 1,2 0-1,2 0 0,-2 0 1,0 0-1,2 2 0,-2-2 1,2 0-1,0 0 0,0 0 1,0 2-1,2-2 0,-2 0 1,4 8-1,0-6-3,0 0 0,2-2 0,-2 2 0,2 0 1,0 0-1,0-2 0,0 0 0,0 0 0,2 0 0,-2 2 0,2-4 1,0 0-1,0 2 0,14 4 0,-4-2-78,0 0 1,0-2-1,2 0 0,-2-2 1,0 0-1,2 0 1,30-2-1,-34-2-476,0-2-1,0 2 1,-2-2 0,0-2 0,2 2 0,16-8 0,-10 0-781</inkml:trace>
  <inkml:trace contextRef="#ctx1" brushRef="#br1">35896 16658 3913,'-2'8'210,"-2"2"1,2-2 0,0 2-1,0 0 1,0-2-1,0 0 1,2 2-1,0 0 1,0 0 0,0-2-1,0 2 1,2-2-1,0 2 1,4 12-1,4 6-105,2 0 0,28 52-1,-40-80-99,6 12 34,2 0 0,0-2 0,0 2 0,2-2 0,14 14 0,56 40 185,-72-58-202,40 28-218,72 40 1,-106-68-92,-4-6-168</inkml:trace>
  <inkml:trace contextRef="#ctx1" brushRef="#br1">35876 17026 4217,'0'0'70,"-2"0"1,2 0 0,-2-2-1,2 2 1,0 0-1,0 0 1,0 0-1,-2 0 1,2 0-1,-2 0 1,2-2 0,0 2-1,0-2 1,-2 2-1,2 0 1,0-2-1,-2 2 1,2 0 0,0-2-1,0 2 1,0 0-1,0 0 1,0-2-1,0 2 1,0-2-1,0 2 1,0-2 0,0 2-1,0 0 1,0-2-1,0 2 1,0 0-1,0 0 1,0-2-1,0 2 1,0-2 0,0 2-1,0-2 1,0 2-1,0 0 1,0-2-1,2 2 1,-2 0-1,0 0 1,2 0 0,-2-2-1,0 2 1,2 0-1,-2-2 1,0 2-1,2 0 1,-2-2-1,4 0-60,0 0 0,0 0 0,0 0 0,0 0 0,0 2-1,0-2 1,8-2 0,40-6-29,-4 2-116,0 0 0,52 2 0,-68 6-10</inkml:trace>
  <inkml:trace contextRef="#ctx1" brushRef="#br1">36388 17062 2505,'6'0'86,"-4"2"82,2-2-1,-2 0 1,2 0 0,-2 0 0,0 0-1,2 0 1,-2 0 0,0 0 0,2 0 0,-2 0-1,2 0 1,-2-2 0,0 2 0,2-2-1,-2 0 1,0 2 0,2-2 0,-2 2-1,0-2 1,0 0 0,0 0 0,4-2-1,4-6 398,0 0 0,0 0 0,-2 2-1,0-4 1,0 2 0,0 0 0,6-14 0,-12 18-462,-2 4 0,2-4 0,0 4 1,0-4-1,0 4 0,-2-4 0,0 2 0,0 0 1,0 0-1,2-2 0,-4 4 0,2-4 1,0 2-1,0 0 0,0 0 0,0 0 1,-2 0-1,0 0 0,0 0 0,0 0 1,2 0-1,-2 0 0,0 0 0,-2 0 0,4 2 1,-8-6-1,6 4-101,0 2 0,0 2 0,0-2 0,2 0 0,-2 0 0,-2 0 0,2 2 0,2 0 0,-2-2 0,-2 2 0,2-2 0,0 0 0,0 2 0,-2 0 0,4-2 0,-2 2 0,-2 0 0,2 0 0,0 0 0,-4 0 0,2 0-29,0 2 0,0-2-1,0 2 1,0 0 0,0 0-1,2-2 1,-2 2 0,0 0-1,0 0 1,2 0 0,-6 6-1,2-6-16,2 4 0,-2-2 0,2 0 0,0 0 0,0 2-1,0 0 1,2-2 0,-2 2 0,2 0 0,-2 0 0,0-2-1,4 2 1,-2 2 0,0-2 0,0 0 0,0 6 0,2 0 13,2 0 1,0 2 0,0-2-1,0 2 1,2-2 0,0 0-1,2 0 1,-2 0 0,2-2-1,0 2 1,0-2-1,10 14 1,-6-12 32,0 0 0,-2 0 0,2 0 0,2-2 0,0 0 0,0 0 0,0 0 0,2-2-1,-2 0 1,16 8 0,-22-16 16,-2 4 0,2-2 0,2 0 0,-4-2 0,2 0 0,0 2 0,2-2 0,4 0 0,-8 0 7,-2 0 1,2 0-1,-2 0 0,2-2 1,0 2-1,-2 0 1,0 0-1,2-2 0,-2 0 1,2 0-1,-2 0 1,0 2-1,2-2 0,-2 0 1,0 0-1,0 0 1,4-4-1,0-4 90,2 0 0,-4 0-1,2-2 1,0 2 0,-2-2 0,0 2 0,-2-2-1,2 0 1,0-20 0,0 16-63,-2 0 0,2 0-1,0 0 1,14-26 0,-16 36-161,2 2 0,-4 0-1,4-2 1,-2 2 0,0 0 0,2 0-1,0 0 1,-2 0 0,4 0 0,-4 2-1,4-2 1,-4 0 0,4 2 0,-4-2-1,4 2 1,-2 0 0,0 0 0,2-2-1,-2 4 1,2-2 0,-2 0 0,8 0 0,34-2-1588,-20 4 169</inkml:trace>
  <inkml:trace contextRef="#ctx1" brushRef="#br1">36966 16954 2521,'4'4'4004,"2"8"-3063,6 6-771,24 38 387,-26-38-461,0 0 0,2-2 0,0 0 0,0 0 0,4 0 0,18 18 0,-28-28-284,2-2-1,0 0 1,0-2 0,0 2 0,0-2 0,0 0 0,16 4 0,0-4-483</inkml:trace>
  <inkml:trace contextRef="#ctx1" brushRef="#br1">37002 16692 5897,'0'-6'2209,"0"2"-1393,0-4-520,-2 6 88,2 2-88,0 0-32,0 0-128,0-6-1808</inkml:trace>
  <inkml:trace contextRef="#ctx1" brushRef="#br1">37446 16996 3217,'8'-38'1991,"-8"36"-1906,-2 0 0,2 0 1,0 2-1,0-2 0,-2 2 0,2-2 1,-2 0-1,2 0 0,0 2 0,0 0 1,-2-2-1,2 0 0,-2 0 0,2 2 1,-2-2-1,0 2 0,2 0 0,0 0 1,-2-2-1,0 2 0,0-2 0,2 2 1,-2-2-1,2 2 0,-2 0 1,-2-2-1,-4 0 601,-2-4-348,2 0 0,-2 2 0,0 0 0,-2 0 0,4 0-1,-4 2 1,2 0 0,-16-4 0,20 6-307,2 0 0,-2 0-1,0 0 1,0 0 0,2 2 0,-4-2 0,4 2 0,-2 0-1,0 0 1,2-2 0,-2 4 0,0-2 0,2 0 0,0 2-1,-2-2 1,2 0 0,-10 10 0,14-8-47,-4-2 0,0 2 0,4-2 0,-2 2 0,-2 0 0,2 0 0,2 0 0,-2 0 0,2 0 1,-2 0-1,0 0 0,2 2 0,-2-4 0,2 4 0,0-2 0,0 6 0,2 4-45,-2 0-1,4 2 1,2 16 0,-2-20 63,-2 0 0,2-2 0,0 4 0,2-4 0,0 2 0,0-2 0,0 0 1,0 0-1,2 0 0,0 0 0,0-2 0,0 2 0,2-2 0,0 0 0,0 0 0,0-2 0,0 2 1,0-2-1,2 0 0,-2-2 0,2 2 0,0-2 0,0 0 0,-2 0 0,16 2 0,-14-6 130,-2 2 0,0 0 0,2-2-1,-2 0 1,0 0 0,2-2-1,-2 0 1,0 2 0,2-2-1,-2-2 1,14-4 0,-20 6-25,0 0 0,4-2 0,-4 2 0,0-2 0,2 0 0,-2 0 0,0 0 0,0 0 0,2 0 0,-4-2 0,2 2 0,-2-2 0,2 2 0,0 0 0,-2-2 0,2 0 0,-2 2 0,-2-4 0,2 4 0,0-2 0,2-10 0,-4 8-57,0 0 0,0-2 1,0 2-1,0 0 0,0 0 1,-2 0-1,0 0 0,0 0 1,0 0-1,-2 0 0,-4-10 1,2 2-998,-2 2 0,-2 0 0,2 0 0,-20-20 0,28 32 767,-2 2-1,0-2 0,0 0 1,2 2-1,-2 0 0,2 0 0,-2-2 1,0 2-1,0-2 0,2 2 1,-2-2-1,2 2 0,-6 0 1,-2-2-1664</inkml:trace>
  <inkml:trace contextRef="#ctx1" brushRef="#br1">37766 16896 4665,'-2'0'135,"0"2"0,2-2-1,-2 2 1,2-2 0,-2 0 0,2 2 0,-2 0-1,0-2 1,2 0 0,-2 0 0,2 2 0,0 0-1,-2-2 1,2 2 0,-2 0 0,2-2 0,0 2-1,-2-2 1,2 2 0,0 0 0,-2 0-1,2-2 1,0 2 0,0-2 0,0 2 0,0 0-1,0 2 1,-2 42-614,2-40 742,0 6-227,2 2 0,-2-2-1,4 0 1,-2 2 0,2-4 0,0 4 0,0-4-1,2 4 1,0-4 0,-2 2 0,18 20 0,-18-28-2,0 4 0,0-2 0,2-2 0,0 2 0,-2-2 0,2 0 1,0 2-1,0-2 0,0 0 0,0 0 0,0 0 0,2-2 1,0 0-1,-2 2 0,10 0 0,-6-2 72,-2 0-1,2 0 1,2-2-1,-2 0 1,-2 0 0,2 0-1,0 0 1,0-2-1,0 0 1,16-6-1,-18 6 9,0 0-1,0-2 1,-2 0-1,2 0 1,0 0-1,-2-2 1,2 2-1,-2-2 1,-2 2-1,4-2 1,-2 0-1,8-12 1,-10 12-32,-2 0 1,2 0 0,-2 0-1,0 0 1,2 0 0,-2 0 0,-2 0-1,2 0 1,-2-2 0,2 2-1,-2 0 1,0 0 0,0 0-1,0-2 1,0 0 0,-2 2-1,0-12 1,-2 10-23,2 0 1,0 0-1,-2 0 0,0 2 0,-6-12 0,10 16-61,0 2 0,-2-2 0,2 2-1,0 0 1,-2-2 0,2 2-1,0 0 1,-2-2 0,2 2 0,0 0-1,0 0 1,0 0 0,-2 0-1,2 0 1,0-2 0,-2 2 0,2 0-1,-2 0 1,2 0 0,-2 0-1,2 0 1,0 0 0,0 0-1,-2-2 1,2 2 0,-2 2 0,0-2-9,0 2 1,2-2 0,-2 0-1,2 2 1,-2 0 0,0 0-1,0-2 1,2 2 0,0-2-1,0 2 1,-2 0 0,2 0-1,-2 0 1,2-2 0,-2 2 0,2 0-1,-2 2 1,2 2-3,0 0 0,-2 0 0,2 0 0,0 2 0,0-2 0,0-2 0,0 2 0,2 2 0,-2-2 0,0-2 0,2 2 0,0 2 0,2-4 0,-4 2 0,4 0 0,-2 0 0,0-2 0,6 10 0,6 2 29,-2 2 1,2-2-1,34 30 0,-36-34-49,0 0 1,4-2-1,14 12 0,-24-20-228,-2 2-1,2-2 1,-2 0-1,2 0 1,0 0-1,0 0 1,-2-2-1,4 2 1,-4-2-1,2 2 1,0-2-1,0 0 1,10 0-1,-2-4-1263</inkml:trace>
  <inkml:trace contextRef="#ctx1" brushRef="#br1">38480 16888 5041,'-2'-8'1150,"-4"0"1,2 0-1,0 2 0,-2 0 1,2 0-1,-10-8 0,12 14-1064,0-2 0,0 2 0,0 0 0,2 0 0,-2 0 0,-2 0 0,2 0 0,2 0 0,-2 0 0,0 0 0,0 0 0,0 2 0,2-2 0,-2 0 0,-2 0 0,2 2-1,-32 12 141,30-12-245,2 2-1,0-2 0,-2-2 1,2 2-1,0 2 0,-2-2 1,2 0-1,0 0 0,0 2 0,0-2 1,0 0-1,0 2 0,0-2 1,0 2-1,0-2 0,2 2 0,0 0 1,-2-2-1,2 2 0,-2-2 1,2 2-1,0 0 0,-2-2 0,2 2 1,0 0-1,0 0 0,2-2 1,-2 2-1,0 0 0,2-2 0,0 6 1,-2-4-5,2 0-1,0 0 0,0 0 0,0 2 0,0-4 0,2 4 0,-2-4 0,0 2 0,2 0 0,-2 0 0,2-2 0,0 2 0,-2 0 0,2-2 0,0 0 0,6 4 0,26 12 50,62 20 0,8 4 305,-92-36-266,-4-2 31,-2-2 0,0 4 1,0-2-1,0 2 0,12 6 1,-20-12-73,0 2 0,2 0 1,0-2-1,-2 0 0,2 2 0,-2-2 1,2 2-1,-2 0 0,0 0 1,0-2-1,0 0 0,2 2 0,-2 0 1,0 0-1,0 0 0,0-2 1,2 0-1,-2 2 0,0 0 1,0 0-1,0 0 0,0-2 0,0 2 1,-2 0-1,2 0 0,0-2 1,0 2-1,-2-2 0,2 2 1,0 0-1,0-2 0,0 2 0,-2 0 1,2-2-1,-2 0 0,2 2 1,-2 0-1,0-2 0,2 2 0,0 0 1,-2-2-1,-2 2 0,-26 24 314,18-18-592,4 2 0,-4 0-1,-8 8 1,18-12-225</inkml:trace>
  <inkml:trace contextRef="#ctx1" brushRef="#br1">41020 16682 2240,'0'0'232,"-2"-2"0,2 2-1,-2 0 1,2 0 0,0 0-1,0 0 1,0 0 0,-2 0-1,2 0 1,-2 0 0,2-2-1,-2 2 1,2 0 0,0 0-1,-2 0 1,2 0 0,0 0-1,0 0 1,-2 0-1,2 0 1,-2 2 0,2-2-1,-2 0 1,2 0 0,-2 0-1,2 0 1,-10 24 746,8-20-1014,-2 12 162,2 0 0,-2 0 0,2 0 0,2 2 0,0-2 0,0 28 0,24 106 485,-24-134-515,4-4 89,-2 0-1,0-4 1,2 4-1,0 0 1,6 10-1,-10-22-110,2 0-1,-2 0 1,2 0-1,-2 2 1,2-2-1,-2 0 0,0 0 1,0 0-1,2 0 1,-2 0-1,2 0 1,-2 0-1,2 0 1,-2-2-1,0 2 1,2 0-1,-2 0 0,0 0 1,0 0-1,2-2 1,-2 2-1,0 0 1,2 0-1,-2-2 1,2 2-1,26-18 19,18-28 28,-30 30-123,-2 2 0,0 2 0,2-4 0,0 4 0,32-18-1,-44 28-33,2 0 0,-2 2-1,2-2 1,-2 2-1,0 0 1,2 0 0,-2 0-1,2 0 1,-2 0-1,0 0 1,4 0 0,-4 2-1,0 0 1,2 0 0,-2 0-1,0-2 1,0 2-1,2 2 1,-2-2 0,0 0-1,0 2 1,0-2-1,0 0 1,6 8 0,-6-4 44,2 0 1,0 0 0,-2-2 0,2 2 0,-2 2 0,0-2-1,-2 0 1,4 0 0,-4 2 0,0-2 0,2 2 0,-4 0-1,2 0 1,0-2 0,2 16 0,-4-16 94,0 0 0,0 2 0,-2 0 0,0-2 0,0 0 0,0 0 0,2 2 0,-2-2 0,-2 2 0,2-2 0,-2-2 1,0 2-1,2 2 0,-4-4 0,2 2 0,0 0 0,0-2 0,0 0 0,-2 2 0,-6 4 0,4-2 28,-2-2 1,2 0-1,-2 0 1,0 0-1,2 0 1,-2-2-1,0 0 1,-2 0-1,-20 4 1,28-6-279,0 0 0,-2-2-1,2 0 1,-2 0 0,2 0 0,0 0-1,-2 0 1,2-2 0,-2 2 0,2-2 0,0 0-1,-2 2 1,4-2 0,-4 0 0,2 0-1,-2 0 1,4 0 0,-4-2 0,4 2 0,-4 0-1,4-2 1,-2 2 0,2-2 0,-6-6-1,0 0-1068,0-8-413</inkml:trace>
  <inkml:trace contextRef="#ctx1" brushRef="#br1">41544 17056 2120,'-26'16'6704,"36"-16"-5365,18-8-1116,-8 0 133,-2 0 0,20-12 0,-32 16-173,0 0-1,0 0 0,0-2 1,2 0-1,-2 2 0,-2-2 1,2 0-1,0 0 0,4-8 1,-10 12-119,0 0 0,2-2 0,-2 4 0,2-2 1,-2-2-1,0 2 0,2 0 0,-2 0 1,0-2-1,0 4 0,0-2 0,0-2 1,0 2-1,-2 0 0,2 0 0,0-2 1,-2 4-1,2-2 0,-2-2 0,2 2 1,0 2-1,-2-4 0,2 2 0,-2 0 1,0 2-1,0-2 0,2 0 0,-2-2 1,0 4-1,-2-4 0,0 0-30,0 2 1,0-2-1,0 2 1,-2-2-1,2 2 1,-2 0-1,2 0 1,0-2-1,-2 2 0,2 2 1,-2 0-1,-4-4 1,4 4-54,4 0 0,-2 0 0,0 0 1,0 0-1,2 2 0,-2-2 0,0 0 1,0 2-1,0-2 0,2 0 0,-2 2 1,2 0-1,-8 4 0,4-2-23,2 0 0,0 0 0,-2 0-1,2 2 1,0-2 0,0 2 0,-4 6 0,4-6 5,0 0 0,0 0 1,0 2-1,0 0 1,2-2-1,0 2 1,-2-2-1,2 2 1,2 0-1,-2-2 1,0 2-1,2 0 0,0 0 1,0-2-1,0 2 1,0 0-1,2 0 1,0 0-1,-2 0 1,2 0-1,0-2 0,2 2 1,-2-2-1,2 2 1,-2-2-1,8 10 1,-4-8-146,2 2-1,0-2 1,-2 0 0,2-2 0,2 2 0,-2-2-1,0 2 1,0-2 0,2 0 0,0-2 0,0 2 0,0-2-1,0 0 1,2-2 0,-2 2 0,0 0 0,2-4 0,-2 2-1,0 0 1,2-2 0,-2 0 0,2 0 0,0 0 0,14-4-1,4-4-990</inkml:trace>
  <inkml:trace contextRef="#ctx1" brushRef="#br1">41966 17246 2120,'-8'16'980,"8"-16"-947,0 0 1,0 0 0,0 0-1,0 0 1,0 2 0,0-2-1,-2 0 1,2 0 0,0 0-1,0 0 1,0 0 0,0 0-1,-2 0 1,2 0-1,0 0 1,0 0 0,0 0-1,0 0 1,0-2 0,0 2-1,-2 0 1,2 0 0,0 0-1,0 0 1,0 0 0,0 0-1,0 0 1,0 0 0,0 0-1,0 0 1,0 0 0,0-2-1,0 2 1,0 0 0,0 0-1,0 0 1,0 0 0,-16-36 2586,12 28-2189,0-2 17,2-4 0,-2 4 0,2-2 1,0 0-1,0 0 0,2 0 0,0 0 0,0 0 1,4-24-1,-4 30-442,0 0 0,2 0 0,0-2-1,2 2 1,-4 2 0,4-2 0,0-2 0,-2 4 0,2-2 0,-2 0-1,2 2 1,0 0 0,2-2 0,-2 2 0,0-2 0,2 2 0,-2 0 0,2 0-1,8-4 1,-10 4-30,0 4 0,0-2 0,2 0 0,-4 2 0,4-2-1,-2 0 1,0 2 0,0 0 0,2 0 0,-2 0 0,0 0 0,0 0-1,0 0 1,2 0 0,-2 2 0,8 2 0,-6-2 5,0 0 1,2 2-1,-2 0 1,2 0-1,-2 0 1,0 2-1,-2-2 1,4 0-1,2 8 1,2 0 19,-2 4 0,2-2 0,-2 2 1,0-2-1,-2 2 0,0 0 1,8 30-1,8 40-1399,-20-76 834</inkml:trace>
  <inkml:trace contextRef="#ctx1" brushRef="#br1">42382 17112 3233,'50'-4'4613,"-32"2"-3763,2 0-1,22-10 1,-30 8-669,-2 2-1,0-4 1,0 4 0,0-4-1,2 0 1,-4 2 0,0-2 0,2-2-1,-2 0 1,14-10 0,-18 12-15,0 2 0,0 0 0,-2-2 1,0 2-1,2-2 0,-2 2 1,2-8-1,-2 12-124,-2-2 1,0 0 0,2 0-1,-2 0 1,0 0-1,0 0 1,0 0-1,0 0 1,0 2-1,0-2 1,0 0 0,0 0-1,-2 0 1,2 2-1,0-2 1,0 0-1,-2 0 1,2 0-1,-2 2 1,2-2 0,0 0-1,0 0 1,-2 0-1,0 2 1,0-2-1,2 2 1,-2-4 0,-4 2-54,0-2 1,2 0-1,-4 2 1,4-2-1,-2 2 1,0 0-1,0 0 1,0 0-1,0 0 1,0 2-1,-2 0 1,2-2-1,0 2 1,0 0-1,0 0 1,-2 2-1,2-2 1,0 0-1,-10 4 1,8 0-45,0-2 0,0 2 0,-2-2 0,2 2 0,2 0 0,-2 2 0,0-2 0,2 2 0,-2 0-1,2-2 1,-2 2 0,2 2 0,-8 10 0,10-12 36,0-2 0,0 2-1,4 0 1,-4 0 0,0 0-1,4 0 1,-2 0 0,0 0 0,0 0-1,0 0 1,2 0 0,0 2-1,0-2 1,0 0 0,0 2-1,0-2 1,0 0 0,2 2 0,0-4-1,0 2 1,0 0 0,-2 2-1,4-2 1,-2-2 0,6 10-1,-2-4-21,0 0-1,2 0 0,0 0 0,0-2 1,2 2-1,0-2 0,0 0 0,-2 0 1,2 0-1,2-2 0,20 12 0,-20-12-267,0-2 0,0 0-1,2-2 1,-2 2-1,0-2 1,4 0 0,-4-2-1,0 2 1,2-2-1,14-2 1,2 0-791</inkml:trace>
  <inkml:trace contextRef="#ctx1" brushRef="#br1">43104 16798 5585,'0'-2'152,"0"0"0,2 0 0,-2 2-1,2-2 1,-2 0 0,0 0 0,2 0-1,-2 0 1,0 0 0,0 0 0,0 0-1,0 2 1,0-2 0,0-2 0,0 2 0,0 2-1,0-2 1,-2 0 0,2 0 0,0 0-1,-2 2 1,2-2 0,-2-2 0,2 2 0,0 2-1,0-2 1,-2 2 0,0-2 0,2 0-1,-2 0 1,0 2 0,2-2 0,-4 0 0,-4-6 4,2 2 1,-2 0 0,-16-10-1,24 16-148,-2-2 16,-2 0 0,4 0 1,-4 2-1,0-2 1,4 2-1,-4-2 0,0 2 1,2-2-1,0 2 0,-2 0 1,2-2-1,-2 2 0,2 0 1,-2 0-1,2 0 0,0 0 1,-2 0-1,0 2 0,2-2 1,-2 2-1,2-2 1,0 2-1,-2-2 0,2 0 1,0 2-1,-2 0 0,2 0 1,0 0-1,0-2 0,-2 2 1,4 2-1,-2-2 0,-4 4 1,0 0-72,2 0 0,-2 2 0,2 0 1,0 0-1,0 0 0,0 0 0,2 0 0,-2 0 1,0 14-1,0-2-8,2 0 1,0-2-1,2 2 0,0-2 1,0 4-1,2-4 1,0 2-1,2 0 0,0-2 1,2 0-1,-2 2 1,2-4-1,2 4 1,0-2-1,18 24 0,-2-6-271,2 0 0,0-4 0,6 0 0,-4 0 0,4-4 0,2 0 0,68 44 0,-84-64-429,-4 0-227</inkml:trace>
  <inkml:trace contextRef="#ctx1" brushRef="#br1">42810 17172 4225,'-10'-4'1784,"4"-4"-1224,6 4-440,6 0 72,-6 4-192,0-2-16,0 0-48,12-2-40,6 2-40,36-4 16,-30 6 24,4 0 8,4 2 40,-2 0 8,0 2-296,-2 4 296,-4-2-104,8-4-112</inkml:trace>
  <inkml:trace contextRef="#ctx1" brushRef="#br1">43288 17050 5049,'-12'-8'3224,"30"28"-2987,24 28-300,-16-18-239,0-2 0,44 40 1,-56-58-95</inkml:trace>
  <inkml:trace contextRef="#ctx1" brushRef="#br1">43288 16776 4409,'0'-8'1712,"2"4"-1208,6 0-416,-8 2-16,0 0-40,0 2-272,12 0 56,8 0-64</inkml:trace>
  <inkml:trace contextRef="#ctx1" brushRef="#br1">43856 17016 6241,'-2'-6'287,"-2"2"0,0-2 0,0 4 0,0-4 0,0 4-1,0-4 1,-2 4 0,2-2 0,0 2 0,-2-2 0,0 0-1,2 4 1,-2-4 0,0 2 0,2 0 0,-4 2 0,4-2 0,-2 2-1,0-2 1,0 2 0,0 0 0,-6 0 0,4 0-288,0 0-1,0 2 1,0 0 0,0-2 0,2 2-1,-2 2 1,0-2 0,2 0 0,0 2-1,-2-2 1,2 4 0,-2-4 0,2 4 0,0-2-1,0 2 1,0-2 0,0 2 0,2 0-1,-2 0 1,2 0 0,0 0 0,0 0-1,0 2 1,0-2 0,0 2 0,2-2 0,-2 2-1,2-2 1,2 2 0,-2 0 0,0-2-1,0 2 1,2 0 0,-2 0 0,2 0 0,2 0-1,0 10 1,0-10-34,0 0 1,2-2-1,0 2 1,-2 0-1,2 0 0,0 0 1,2-2-1,-2 2 1,0-2-1,2 0 0,0 0 1,-2 0-1,4 0 1,-2-2-1,12 10 0,-4-6-175,-2 0-1,2-2 0,0-2 1,-2 4-1,2-4 0,0 0 1,0-2-1,22 4 0,-20-4-401,0-2-1,0 0 0,0-2 1,2 2-1,28-8 1,-10-2-710</inkml:trace>
  <inkml:trace contextRef="#ctx1" brushRef="#br1">43992 17048 3769,'-2'0'93,"0"2"1,0 0-1,2 2 1,-2-4-1,2 2 1,0 0-1,-2 2 1,2-4-1,-2 2 1,2 2-1,-2-2 1,2-2 0,0 4-1,0-2 1,0 0-1,0 0 1,0 2-1,0-2 1,0-2-1,0 4 1,2-2-1,-2 0 1,0 0-1,4 4 1,-4 2-99,4 0 1,0 0 0,0 2 0,8 12-1,0-8 31,0-2 1,0 0-1,0-2 0,2 0 0,-2 2 0,2-4 1,22 12-1,36 12-326,-52-24 106</inkml:trace>
  <inkml:trace contextRef="#ctx1" brushRef="#br1">44024 16816 3521,'-4'0'2160,"2"-8"569,2 8-2529,0-2-56,0 0-40,6 0-272,4 2-736,4-2 728,32 2-465,-24 0-383</inkml:trace>
  <inkml:trace contextRef="#ctx1" brushRef="#br1">44602 16968 5129,'0'0'179,"-2"0"0,2-2 0,0 0 0,0 2 0,0-2 1,-2 0-1,2 2 0,-2 0 0,2 0 0,-2-2 0,0 2 0,2-2 0,0 2 0,0-2 0,-2 2 0,0-2 0,-2 2 0,-18-14 762,16 10-889,2 0 123,0 2 0,0-4 0,-2 4 0,2-2 1,-2 2-1,0 0 0,2-2 0,-2 2 0,0 0 0,2 2 1,-2-2-1,-2 0 0,-2 0 0,-4 2 48,-2 0-1,2 0 1,0 2-1,0 0 1,0 0-1,-18 6 1,28-8-247,-2 2 0,0 0 0,4 2 0,-4-4 1,2 4-1,0 0 0,0-2 0,0 2 0,-2-2 1,4 2-1,-2 0 0,0 0 0,2 0 0,-2 0 1,2 0-1,-2 2 0,2-2 0,0 0 0,0 0 1,-4 10-1,4-6 1,0 0 0,0 0 1,0 0-1,2 0 0,0 2 0,0-2 1,0 0-1,0 2 0,0-2 0,0 0 1,2 2-1,0-2 0,2 0 0,-4 0 1,4 0-1,0 0 0,-2 0 0,4 0 1,4 10-1,-2-8 76,0 0 0,0 0 0,2 0 1,0-2-1,0 0 0,-2 2 0,22 10 0,-28-18 14,4-2 0,-4 2 0,2 0 0,0 0 0,-2 0 0,4-2 0,-4 0-1,4 2 1,-4-2 0,2 0 0,0 2 0,0-2 0,0 0 0,0-2 0,-2 2 0,4 0 0,-4-2-1,4 2 1,-4 0 0,2-2 0,0 2 0,0-2 0,0 0 0,-2 0 0,2 0 0,-2 0 0,2-2-1,0 4 1,-2-4 0,4 0 0,-2-4 81,0 4 1,2 0-1,-4-4 0,2 4 0,0-2 1,-2 0-1,2-2 0,-2 2 0,0 0 0,4-12 1,-4 0 107,2 2 0,-2 0 0,-2-22 0,-4-30-292,4 68 7,0 0-1,0 0 1,0 0-1,0 0 1,0 0-1,0 0 1,0 0-1,0 0 0,0 0 1,0 0-1,-2 0 1,2 0-1,0 0 1,0 0-1,0 2 1,0-2-1,0 0 0,0 0 1,0 0-1,0 0 1,0 0-1,0 0 1,0 0-1,-2 0 1,2-2-1,0 2 0,0 0 1,0 0-1,0 0 1,0 0-1,0 0 1,0 0-1,0 0 1,0 0-1,0 0 0,0 0 1,0 0-1,0 0 1,0 0-1,0 0 1,0 0-1,0 0 1,0 0-1,0 0 0,0 0 1,0-2-1,0 2 1,0 0-1,0 0 1,0 0-1,0 0 0,-6 18-508,6-6 471,2 2 0,0-4-1,0 4 1,-2-4 0,4 4-1,0-4 1,-2 2 0,4 0-1,-2 0 1,0-2-1,16 22 1,-8-16 33,2 0 0,28 26 0,-38-36-164,0-2-1,2 0 1,0 0-1,-2 0 1,4-2-1,-2 2 0,0-2 1,-2 0-1,4 2 1,-2-2-1,0-2 0,14 4 1,-10-2-624</inkml:trace>
  <inkml:trace contextRef="#ctx1" brushRef="#br1">44730 16740 5145,'-2'-2'368,"2"2"1,-2-2-1,0 2 0,0-2 0,0 2 1,2-2-1,0 0 0,-2 0 1,0 2-1,0-2 0,2 0 0,-2 0 1,2 0-1,0 0 0,0 0 0,-2 0 1,2 0-1,0 2 0,-2-2 0,2-4 1,2 16-393,0 2 1,0-2-1,2 0 1,4 12 0,6 26-34,6 24 60,38 96 0,-44-140-244,-2 0 0,2 0 0,2-2 1,0 0-1,4-2 0,20 26 0,-22-30-446</inkml:trace>
  <inkml:trace contextRef="#ctx0" brushRef="#br4">35662 12956,'6210'-3106</inkml:trace>
  <inkml:trace contextRef="#ctx0" brushRef="#br5">35582 14538,'6356'-6322</inkml:trace>
  <inkml:trace contextRef="#ctx1" brushRef="#br5">43672 7664 4473,'0'-2'320,"-2"0"0,0 0 0,0 0 0,0 2-1,0-2 1,0 0 0,0 0 0,0 2 0,0-2 0,0 2 0,-2 0 0,4-2 0,-2 2 0,-2 0-1,2-2 1,0 2 0,-4 0 0,-48 0 848,36 0-712,12 0-390,0 2 0,0-2 1,0 0-1,-2 2 1,2-2-1,0 2 0,0 0 1,-8 4-1,12-6-84,-2 2 0,2 0 0,0 0 0,0-2 0,-2 4 0,4-2 0,-4 0 0,2 0-1,0 0 1,0 2 0,0-4 0,0 4 0,0-2 0,2 0 0,-2 2 0,0 0 0,0 2 0,2-6 1,-2 0 0,2 2 1,0-2-1,0 0 0,0 0 0,0 2 1,0 0-1,0-2 0,0 2 1,0-2-1,0 2 0,0-2 1,0 0-1,0 0 0,0 2 1,0-2-1,0 2 0,0-2 0,0 2 1,0-2-1,0 2 0,0-2 1,0 0-1,2 0 0,-2 2 1,0-2-1,0 2 0,2-2 1,-2 0-1,0 2 0,2-2 1,-2 2-1,2-2 0,-2 0 0,0 0 1,0 0-1,0 0 0,2 0 1,-2 0-1,2 2 0,-2-2 1,4 0-1,10 10-188,-6-6 137,0-2 0,-2 2 0,2-2 1,0 2-1,16 2 0,24 8-101,-36-6 150,-2-4 0,2 2 1,-2 0-1,2 2 1,-2 0-1,0 0 1,-2 0-1,2 0 1,-2 0-1,14 20 1,-22-28 39,2 2 0,-2 0 1,0-2-1,2 0 1,-2 2-1,0 0 1,0 0-1,0-2 1,0 2-1,0-2 1,0 2-1,0 0 0,0-2 1,0 2-1,0 0 1,0-2-1,0 0 1,0 2-1,-2 0 1,2 0-1,0-2 1,-2 2-1,2-2 0,0 2 1,0-2-1,0 2 1,-2-2-1,2 2 1,-2 0-1,2-2 1,-2 0-1,0 0 1,2 2-1,0-2 0,-2 2 1,2-2-1,-4 2 1,-6 2 113,2 2 0,0-2 1,-18 4-1,18-4-59,-12 4-169,2-2 0,-2 0-1,0-2 1,0 0 0,-24 2 0,44-6 5,0 0 0,-2 0 0,2 2 0,-2-2 0,0 0-1,2 0 1,-2-2 0,2 2 0,0 0 0,0 0 0,-2 0 0,2 0 0,-2 0-1,2-2 1,-2 2 0,2 0 0,-2 0 0,2 0 0,0 0 0,0 0 0,-2-2 0,2 2-1,-2-2 1,2 2 0,0 0 0,-2-2 0,2 0 0,0 0-1364</inkml:trace>
  <inkml:trace contextRef="#ctx1" brushRef="#br5">43862 7488 4377,'0'0'106,"0"-2"-1,0 2 1,-2 0 0,2 0 0,0-2-1,0 2 1,0 0 0,-2 0 0,2 0-1,0-2 1,0 2 0,-2 0-1,2 0 1,0 0 0,0 0 0,0 0-1,0-2 1,0 2 0,0 0 0,-2 0-1,2 0 1,0 0 0,-2 0-1,2 0 1,0 0 0,-2 0 0,2 0-1,0 0 1,0 0 0,-2 0 0,2 0-1,0 0 1,0 2 0,0-2 0,0 0-1,0 0 1,-2 0 0,0 4-137,0-2 0,0-2 0,2 4 1,0-2-1,-2 0 0,2 0 0,-2 2 1,2-2-1,-2 2 0,0 12 32,2 2-1,-2-2 1,2 0-1,2 0 0,-2 0 1,2 0-1,2 0 1,-2 0-1,2 0 1,10 22-1,0-10-96,0 2-1,0-2 1,4 0-1,0-2 1,0 0-1,2-2 1,0 0-1,2 0 0,30 22 1,-48-44-51,-4 0 1,4 0-1,0 0 1,-4-2-1,4 2 1,0 0-1,-2 0 0,4 0 1,6-2-997</inkml:trace>
  <inkml:trace contextRef="#ctx1" brushRef="#br5">43748 7826 5633,'-4'-10'2337,"4"6"-1481,4-2-568,0 0 56,4-2-80,0 8-80,6-8-32,0 0-112,4 0-88,2 0-56,2 0 8,4-2 32,4 6-16,2-4-512,0 2 488,2 4-224,8 0-184</inkml:trace>
  <inkml:trace contextRef="#ctx1" brushRef="#br5">44330 8072 2088,'-4'4'6838,"2"-4"-6658,-10-6 3453,-20-20-2113,22 16-1421,-10-8 247,2-4 0,-2 2 0,-16-26 0,32 38-305,0 0 0,0 0 0,0 0-1,0 0 1,0 0 0,0-10 0,2 12-89,2 2 1,-2 0-1,2 0 0,0 0 1,0-2-1,0 4 0,2-4 1,-2 2-1,2 0 0,-2 0 1,2-2-1,0 4 0,2-10 1,0 8-81,-2-2-1,2 2 1,0 0 0,0-2 0,0 2 0,2 0 0,-2 0 0,0 0 0,2 2 0,-2-2 0,2 0-1,0 2 1,0-2 0,10-2 0,-4 2-221,2 0 0,0 0-1,-2 4 1,2-4 0,24 2 0,-8 2-465</inkml:trace>
  <inkml:trace contextRef="#ctx1" brushRef="#br5">44654 7760 6201,'-4'-2'497,"0"-2"0,0 2 0,0 0-1,0-2 1,0 2 0,-2 0 0,4 0-1,-4 0 1,2 0 0,0 2 0,-2 0-1,-6-4 1,10 4-495,0 0 0,0 0 0,2 0-1,-2 0 1,0 0 0,0 0 0,0 0 0,2 0-1,0 0 1,-2 2 0,0-2 0,0 0-1,0 2 1,2-2 0,-2 0 0,0 0 0,0 0-1,0 2 1,2 0 0,0-2 0,-2 2 0,0-2-1,2 2 1,-2-2 0,0 2 0,2 0-1,0-2 1,0 2 0,-2 0 0,2-2 0,-2 2-1,2 0 1,-2 0 0,2 0 0,0-2 0,0 2-1,0 0 1,-2 0 0,2 2 0,0 12-73,2 2 0,0-2 0,0 2 0,0-2 1,4 0-1,-4 2 0,6-2 0,-4-2 0,2 2 0,2 0 1,0-2-1,0 0 0,2 0 0,0 2 0,0-4 0,22 24 0,-30-34 98,2 0-1,-2 2 0,0-4 0,2 4 0,-2-2 0,2 0 1,0-2-1,-2 2 0,2 0 0,0 0 0,0 0 0,6-2 1,-8 0 26,2 0 0,-2 0 0,0 0 0,2 0 0,-2 0 0,0 0 0,2 0 0,-2-2 0,0 2 0,0-2 0,2 0 1,-4 0-1,4 2 0,-2 0 0,0-2 0,0 0 0,0 0 0,0 0 0,2-4 0,2 0 109,2 0 0,-2 0 1,-2-2-1,2 2 0,-2-2 0,0 0 0,2 2 0,-4-2 0,2 0 1,0 0-1,2-14 0,-4 10-79,2 2 0,-2-2 0,0 0 0,-2 0 0,0 0 0,0 2 0,0-2 0,-2 2 0,0-4 0,-4-12 0,-16-44-1057,20 64 97,-2 2 0,2-4 0,-2 4 0,-8-12 0,12 12-194,2 8-251,4 0-536</inkml:trace>
  <inkml:trace contextRef="#ctx1" brushRef="#br5">45150 8028 4689,'-4'0'685,"0"0"0,0 0-1,0-2 1,0 2 0,0-2 0,0 2-1,0 0 1,-6-6 0,6 4-411,2 2 1,-2-2 0,2 0-1,0-2 1,-2 4-1,2-4 1,0 2-1,-4-6 1,2 4-221,0-2 1,4 2-1,-4 0 0,2-2 1,0 2-1,2-2 0,-2 0 0,0 2 1,2-2-1,-2 2 0,2-2 1,0 0-1,0 2 0,0-8 1,6-6-110,-4 0 0,4 2 0,0-2 0,0 0 0,2 2 0,0 0 0,18-24 0,-24 34 55,2 2 1,0-2 0,2 2-1,-4 0 1,4-2 0,-2 4-1,2-4 1,0 4 0,10-8-1,-14 8 1,0 0 0,2 0 1,-2 2-1,0 0 0,0 0 0,2-2 0,-4 2 0,4-2 0,0 2 0,-4 0 0,4 0 0,0 0 0,-4 0 0,4 0 0,0 0 0,-4 0 0,4 2 0,0-2 1,-4 0-1,4 2 0,-2-2 0,0 0 0,0 2 0,4 2 0,2 4-17,0 2 0,0-2-1,0 0 1,-2 2 0,-2 0 0,2 0 0,0 0 0,-2 0-1,4 16 1,18 30 34,-8-22-4,-10-20-248,0 2 0,0-2 1,2 0-1,18 24 0,-26-36-13,0-2 0,0 2 0,2-2 0,-2 2 1,0 0-1,0-2 0,2 2 0,-4-2 0,4 0 0,-2 0 0,6 0 0,-6 2-141,10 0-1555</inkml:trace>
  <inkml:trace contextRef="#ctx1" brushRef="#br5">45688 7784 5721,'-12'-40'2839,"12"40"-2706,-2-2-1,0 0 0,2 0 0,0 2 1,0-2-1,-2 2 0,0-2 0,0 2 1,0-2-1,2 2 0,0-2 0,-2 0 1,0 2-1,0 0 0,0 0 0,2 0 0,-2-2 1,0 2-1,0 0 0,0 0 0,2 0 1,-2 0-1,0-2 0,-2 2 0,-36 4 935,38-4-1060,0 2 1,-2-2-1,4 2 0,-4 0 0,2 0 0,0-2 0,0 2 0,0 0 0,0 0 0,0 0 0,0-2 0,0 4 0,0-2 0,0 0 0,2 0 0,-2 0 0,2 0 0,-2 0 1,0 0-1,2 2 0,-2 2 0,-2 6-52,0-2 0,4 4 0,-6 12 0,6-18 63,-2 0 0,2 2 0,2-2 0,-2 0 0,2 0 0,0 0 0,0 0 0,-2 0-1,4 0 1,0 0 0,-2 0 0,2-2 0,0 2 0,6 6 0,-8-8 35,0-4-1,0 2 1,2 0 0,-2-2-1,2 0 1,0 2 0,-2-2 0,2 0-1,-2 2 1,2-4 0,0 2 0,0 0-1,0 2 1,0-4 0,0 0 0,0 2-1,0 0 1,0-2 0,0 0-1,0 2 1,0-2 0,0 0 0,0 0-1,2 0 1,-4-2 0,4 2 0,-4-2-1,4 2 1,-4-2 0,8 0 0,-2-2 84,2 2 1,-2-4 0,0 2-1,0-2 1,0 2 0,0-2-1,0 0 1,-2-2 0,0 2-1,2 0 1,0-2 0,-4 2 0,2-2-1,0 0 1,-2 0 0,0 0-1,2-2 1,-4 2 0,2-2-1,0 2 1,-2-2 0,0 2 0,0-2-1,0 0 1,-2 0 0,0 0-1,0-12 1,-12-64-1,12 114-2647,6-6 2389,0 0 0,2-2 0,2 4 0,0-4 0,18 32 0,80 98-93,-56-84 237,-50-62-21,126 190 39,-122-188-8,-4 0 0,2 2 0,-2-2 0,0 2-1,2 0 1,-2 0 0,-2 0 0,2 0 0,0 14 0,-2-20 11,0 0 0,0 0 0,0 2 0,-2-4 0,2 4 0,-2-2 0,2 0-1,0 0 1,0 0 0,-2 2 0,0-4 0,2 2 0,-2 0 0,0 2 0,2-4 0,-2 2-1,0 0 1,0 0 0,0 0 0,2-2 0,-2 2 0,-2-2 0,2 2 0,2 0 0,-2-2-1,-2 2 1,2-2 0,0 0 0,0 0 0,0 2 0,0-2 0,0 0 0,-2 0 0,2 2-1,-4-2 1,-28 2 242,2 0 0,-2-4 1,0 0-1,0-2 0,-48-12 0,70 14-493,2-2 1,2 0 0,-2-2 0,2 2-1,0 0 1,-2-4 0,2 2 0,0 0-1,0 0 1,2 0 0,-2-2 0,0 0-1,2 0 1,-6-10 0,0-4-712</inkml:trace>
  <inkml:trace contextRef="#ctx1" brushRef="#br5">46636 8030 1232,'0'0'109,"0"0"0,0 2 0,-2-2 0,2 0-1,0 0 1,0 0 0,0 0 0,-2 0 0,2 0-1,0 0 1,0 0 0,0 0 0,0 0 0,0 0 0,0 0-1,0 0 1,-2 0 0,2 0 0,0 0 0,0 2-1,-2-2 1,2 0 0,0 0 0,0-2 0,-2 2 0,2 0-1,0 0 1,0 0 0,-2 0 0,2 0 0,0 0 0,0 0-1,0 0 1,0 0 0,0 0 0,0 0 0,0 0-1,-2 0 1,-4-20 1865,0 6-2052,-2-16 787,2 2 0,-8-50 0,12 56-303,0 2 15,0 0-1,4-36 0,-2 50-406,0 2 1,2-2-1,-2 2 1,2 0-1,0 0 1,-2 0-1,0-2 1,4 4-1,-2-4 1,0 4-1,0-4 1,0 4-1,2-2 1,-2 0-1,2 0 1,-2 0-1,2 2 1,4-4-1,-4 4-45,-2 0-1,2 0 1,-2 0 0,2 2-1,0 0 1,0-2 0,0 2-1,-2-2 1,2 2-1,0 0 1,0 0 0,-2 0-1,2 0 1,0 0 0,0 2-1,0-2 1,-2 2-1,2-2 1,0 0 0,0 2-1,-2 0 1,2 0 0,0 0-1,-2-2 1,0 2-1,2 2 1,-2-2 0,4 2-1,6 8-47,0-2-1,-2 2 0,2 0 1,14 24-1,-8-8 611,0 2 0,-2 2 1,-2-2-1,0 2 0,14 56 0,-28-88-467,0 0 0,0 0 0,0 0 0,0 2 0,2-2 0,-2 0 0,0 0 0,0 0 0,0 0 0,0 0 0,0 0 0,0 0 0,0 0 0,0 0-1,2 0 1,-2 0 0,0 0 0,0 0 0,0 0 0,0 0 0,0 0 0,0 0 0,0 2 0,0-2 0,0 0 0,0 0 0,0 0 0,2 0 0,-2 0 0,0 0 0,0 0 0,0 0 0,0 0 0,2 0 0,-2 0 0,0 0-1,0 0 1,0-2 0,0 2 0,2 0 0,-2 0 0,0 0 0,0 0 0,0 0 0,0 0 0,0 0 0,0 0 0,2 0 0,-2 0 0,0 0 0,0 0 0,0 0 0,0 0 0,0 0 0,22-24-318,-14 16 396,0 0-151,22-24-143,0 0 1,64-44-1,-92 74 114,2 0-1,-2 2 1,-2 0 0,4-2-1,-2 2 1,0-2 0,0 2-1,0-2 1,2 2 0,-4 0-1,4 0 1,-2-2 0,0 2-1,0 0 1,2 2-1,-2-2 1,0 0 0,0 0-1,2 2 1,-4-2 0,4 0-1,-2 2 1,0 0 0,0-2-1,0 0 1,0 2 0,0 0-1,4 2 1,2 4-84,0 0 0,0 0-1,0 2 1,10 18 0,6 6 7,-16-24-308,0 0 0,2 0 0,0 0 0,0-2 0,0 0 0,0 2 0,2-2 0,-2-2 0,2 2 0,16 6 0,2-4-1298</inkml:trace>
  <inkml:trace contextRef="#ctx1" brushRef="#br5">47462 7836 6921,'0'2'2830,"0"2"-2259,0-4-629,2 4-109,2 2 115,2 2 1,0-2 0,2 0-1,0 2 1,8 6-1,-2-2 30,-4-4 59,-2 0-1,0-2 1,2 2 0,0 0-1,2-2 1,-4-2 0,4 2-1,20 8 1,-28-12 36,4-2 0,-4 0 1,0 2-1,2-2 0,0 0 0,-2 0 1,2 0-1,0 0 0,-2 0 1,2-2-1,0 2 0,-2 0 0,2-2 1,-2 0-1,2 0 0,-2 0 0,0 0 1,2 0-1,-2-2 0,8-4 0,-6 6 60,-2-2-1,2 0 1,-2 0-1,0 0 0,0-2 1,2 2-1,-4 0 1,2-2-1,0 2 0,0-2 1,-2 2-1,0-2 0,2 0 1,-2 0-1,-2 0 1,4 2-1,-4-4 0,4-8 1,-4 0 43,2-4 1,-2-22-1,2 32-216,-2 10 6,0 0 0,0-2 0,2 2 1,-2 0-1,0 0 0,0-2 0,0 2 0,0 0 0,0 0 0,0-2 0,0 2 1,0 0-1,2-2 0,-2 2 0,0 0 0,0 0 0,0 0 0,-2 0 0,2 0 0,0-2 1,0 2-1,0 0 0,0-2 0,0 2 0,0 0 0,0 0 0,0-2 0,-2 2 1,2 0-1,0 0 0,0-2 0,0 2 0,-2 0 0,2 0 0,0 0 0,0 0 1,0 6-339,2 0 302,-2 0-1,2 0 1,0 0 0,0 0 0,0-2-1,2 4 1,-2-4 0,0 0-1,2 4 1,0-4 0,0 0 0,-2 2-1,4-2 1,6 8 0,-4-2 60,2-2 1,0 0-1,-2 0 0,2 0 1,2 0-1,-2 0 1,0-2-1,16 4 1,-18-6-118,-2 0 0,2-4 1,0 2-1,2 0 1,-2 0-1,0 0 1,0-2-1,0 0 1,0 0-1,0 0 1,2-2-1,-2 0 1,12-2-1,-2-2-541</inkml:trace>
  <inkml:trace contextRef="#ctx1" brushRef="#br5">48014 7400 6641,'0'0'139,"-2"0"-1,2-2 1,0 2-1,0 0 1,-2 0-1,2 0 0,0 0 1,-2 0-1,2 0 1,0-2-1,0 2 1,0 0-1,0 0 0,-2 0 1,2 0-1,-2 0 1,2 0-1,0 0 1,-2 0-1,2 2 0,0-2 1,-2 0-1,2 0 1,0 0-1,0 0 1,0 0-1,0 0 1,0 2-1,-2-2 0,2 0 1,6 24-773,-2-16 755,26 56-211,0 0 1,4-2 0,2-4 0,84 108 0,-72-108 152,-28-32-751,-2-2 0,4 0 0,36 34 1,-42-50-176,4-2-303</inkml:trace>
  <inkml:trace contextRef="#ctx1" brushRef="#br5">48060 7776 5969,'0'-4'2577,"-4"4"-1561,4 0-752,0-2 56,0 0-160,0 0-128,0 0-32,16-2-176,2-2-56,42-4 16,-24 8-1056,-2 0 1016,6 2-400,10 0-353</inkml:trace>
  <inkml:trace contextRef="#ctx1" brushRef="#br5">48560 7764 7346,'-10'-6'513,"-2"-2"0,2 2 1,-4 0-1,4 2 0,-4-2 1,-20-2-1,32 6-509,-2 2-1,2 0 1,0-2 0,-2 2 0,2 0-1,-2 0 1,0 0 0,4 0 0,-4 0-1,0 0 1,2 2 0,-2-2 0,2 2-1,0-2 1,-2 0 0,2 2-1,0-2 1,-2 2 0,2 0 0,0 0-1,0-2 1,-2 2 0,4 2 0,-2-2-1,-2-2 1,2 4 0,2-2 0,-2 0-1,0 0 1,0 0 0,0 2 0,2-2-1,-2 0 1,2 2 0,-2-2 0,2 2-1,-2 2 1,0 6-84,2-2-1,-2 2 1,2-2 0,0 0-1,0 2 1,2-2 0,-2 2-1,2 0 1,4 10 0,0-6 36,0 0 1,0 2 0,0-4 0,2 2-1,12 16 1,-16-26 78,2-2 1,-2 4-1,2-2 0,0-2 1,0 2-1,-2-2 1,4 0-1,-2 2 0,2-4 1,-2 2-1,0 0 0,2-2 1,-2 2-1,2-2 0,0 0 1,0 0-1,0 0 0,0 0 1,0-2-1,-2 0 0,2 0 1,0 0-1,0 0 0,0 0 1,10-6-1,-12 6 116,2-2 1,-2 0-1,0 0 1,0-2-1,2 4 1,-2-4-1,0 0 1,0 0-1,0 0 1,0 0-1,-2 0 1,2 0-1,-2 0 1,0-4-1,2 4 1,-2 0-1,2-4 1,-4 4-1,2-2 1,-2 0-1,2-2 1,0 2-1,-2 0 1,0 0-1,0 0 0,0-2 1,-2 0-1,2-8 1,0 6 134,-2-2 0,0 2 1,-4-22-1,4 26-384,-2 2 0,0-2 0,0 2 0,0 0 1,2-2-1,-2 2 0,-2 0 0,2 0 0,0-2 0,0 4 0,-6-8 1,2 20-2867,8 14 2778,-2-14 132,4 0 0,-2 0 0,2 2 1,0-4-1,0 2 0,2 0 1,-2-2-1,0 2 0,4 0 1,-2-2-1,0 0 0,0 0 0,2 0 1,10 8-1,-8-8-411,0-2-1,-2 2 0,4-2 1,0 0-1,-4 0 1,4 0-1,0-2 1,0 2-1,20 2 0,-12-6-1134</inkml:trace>
  <inkml:trace contextRef="#ctx1" brushRef="#br5">48960 7506 7194,'-8'2'4080,"2"4"-3473,6 18-1853,0-18 1537,4 28-562,0 2-1,14 42 0,-14-60 278,2 0-1,0-2 1,0 0-1,2 0 1,0 0-1,2 0 1,0 0-1,22 24 1,0-8-949,0-2 0,42 26 1,-40-30-324,-20-14 232</inkml:trace>
  <inkml:trace contextRef="#ctx1" brushRef="#br5">48874 7898 5593,'0'-4'1904,"4"-10"89,16 14-3280,-14 0 1467,74 4-761,-36 0 146,60-4 0,-68-2 96</inkml:trace>
  <inkml:trace contextRef="#ctx1" brushRef="#br5">49338 7814 1592,'-10'-14'6704,"10"14"-6643,0 0 0,0 0 0,0 0-1,0 0 1,0 0 0,0 0 0,0 0 0,0 0-1,0 0 1,-2 0 0,2 0 0,0 0 0,0 0 0,0 0-1,-2 0 1,2 0 0,0 0 0,0 0 0,0 0 0,0 0-1,-2 0 1,2 0 0,0 0 0,0 0 0,0 0-1,0 0 1,0 0 0,0 2 0,-2-2 0,2 0 0,0 0-1,0 4-102,-2-2 0,2 0 0,-2 2 0,2-2 0,-2 0 0,2 2 0,-2-2 0,2 2 0,0-2 0,0 0 0,0 6 0,2 0 17,-2 0 0,4 0 0,-2 0 0,-2 0 0,4 0 0,0 0 0,-2 0 0,4 0-1,-4 0 1,4 0 0,-2 0 0,0-2 0,4 0 0,2 6 0,-4-4-246,2 0 0,0 0-1,0 0 1,-2-2 0,2 0 0,0 0 0,2 0 0,-2-2-1,0 0 1,0 2 0,2-4 0,0 4 0,0-4 0,18 6-1,-12-8-805</inkml:trace>
  <inkml:trace contextRef="#ctx1" brushRef="#br5">49288 7534 8450,'-6'0'3313,"4"-6"-2465,2 0-792,2 0-48,-2 4-408,10-4-2601</inkml:trace>
  <inkml:trace contextRef="#ctx1" brushRef="#br5">49750 7744 6521,'-6'0'533,"2"-4"0,0 2 1,-2 0-1,2 2 0,-2-2 0,2 2 0,0-2 0,-2 2 0,0 0 0,-6 0 0,10 0-553,-2 0 1,2 2-1,0-2 0,0 2 0,-2-2 1,4 0-1,-4 2 0,2 0 1,0 0-1,0 0 0,0-2 1,0 2-1,0 0 0,0 0 1,0 0-1,0-2 0,0 4 1,2-2-1,-2 0 0,0 0 1,-2 4-1,2 2-50,-4 0 0,4 2-1,-4-2 1,4 2 0,0 0 0,-2-2 0,2 14-1,0-10 76,0 2 0,2-2 0,0 2 0,0 0 0,6 20 0,-6-34 24,0 4 1,0 0 0,2-2 0,-2 0 0,2 2 0,0-2 0,0 0-1,-2 2 1,0-2 0,4 0 0,-2 2 0,0-4 0,-2 2 0,2 2 0,2-2-1,-2-2 1,0 2 0,0 0 0,2 0 0,-4 0 0,4-2 0,0 2-1,-4-2 1,4 2 0,0 0 0,-4-2 0,4 2 0,0-2 0,-2 0-1,6 0 1,0 0 134,-2 0-1,2 0 0,0-2 1,0 0-1,0 0 1,-2 0-1,2 0 0,-2-2 1,0 2-1,0-2 0,2 0 1,0 2-1,-4-4 1,12-4-1,-4 0 74,-2-2 0,0 2 0,0 0 0,0-2-1,-2 0 1,10-16 0,-14 20-289,-2 0-1,2 0 0,0 0 1,-4 0-1,2 0 0,0 0 1,0 0-1,0-16 1,-2 20-182,0 0 0,-2 0 1,2 0-1,0-2 0,-2 4 1,0-4-1,0-4 0,0 8 13,2 0 0,-2 0 0,0 0-1,2 2 1,-2-2 0,2 0 0,0 0-1,-2 0 1,0 2 0,0 0 0,0-2-1,2 0 1,-2 2 0,0-2-1,0 2 1,0-2 0,2 2 0,-6 0-1,6 0 135,-2-2-1,2 2 0,0 0 0,-2 0 0,2 0 0,-2 0 1,2 0-1,-2 0 0,2 0 0,-2 0 0,2 0 1,0 0-1,-2 0 0,2 0 0,-2 0 0,2 0 0,-2 2 1,2-2-1,-2 0 0,2 0 0,-10 4-1094</inkml:trace>
  <inkml:trace contextRef="#ctx1" brushRef="#br5">50128 8002 6305,'0'-4'719,"0"-2"-1,0 0 1,-2 2-1,0-2 1,0 0-1,-2-8 0,0 10-577,2-2 1,2 2-1,-2-2 0,0 2 0,2 0 0,-2-4 0,0-6 0,4 4 2,-2 2 0,2-4 1,0 2-1,0 0 1,0 2-1,2 0 0,0-2 1,0 0-1,8-14 1,-12 24-141,6-12 182,2-2-1,0 2 0,0-2 1,16-16-1,-22 26-177,4 0 0,-4 2 0,4-4 0,-4 4 1,4-2-1,-2 2 0,0 0 0,2 0 0,-2-2 0,2 2 0,-2 2 1,0-2-1,2 0 0,0 0 0,-2 2 0,10-2 0,-8 2-41,0 0-1,0 2 0,0-2 1,0 2-1,-2 0 1,4 0-1,-4-2 0,2 2 1,0 2-1,0-2 0,-2 0 1,2 2-1,-2-2 1,0 2-1,8 6 0,6 6-53,-2 2-1,22 30 0,-18-24 29,10 14-45,28 48 0,-26-30-3278,-26-46 1915</inkml:trace>
  <inkml:trace contextRef="#ctx1" brushRef="#br5">50824 7762 4417,'6'-22'3721,"-4"18"-3005,-2 2 0,0-2 0,2 2-1,-2-2 1,0 0 0,2 2 0,-2-8-1,-2 10-609,2-2-1,0 0 1,0 2 0,-2 0-1,2-2 1,0 2-1,0-2 1,0 2-1,0-2 1,-2 0-1,2 2 1,-2 0-1,2 0 1,-2-2-1,2 2 1,-2 0-1,2-2 1,0 2 0,-2-2-1,2 2 1,-2 0-1,0 0 1,2-2-1,-2 2 1,2 0-1,0 0 1,-2 0-1,-2 0 1,2 0-124,0 0-1,-2-2 1,2 2-1,-2 0 1,2 0-1,0 0 1,-2 0-1,0 0 1,4 0 0,-4 2-1,0-2 1,2 0-1,0 0 1,-2 2-1,2-2 1,0 2-1,-2 0 1,4 0 0,-4-2-1,2 2 1,0 0-1,-4 2 1,4-4-37,2 2-1,-2-2 1,0 2 0,0 0 0,0 0-1,2-2 1,-2 2 0,0 2 0,0-2 0,2-2-1,-2 2 1,2 0 0,0 2 0,-2-4-1,2 2 1,-2 2 0,2-2 0,0-2 0,0 4-1,-2-2 1,2 0 0,0 0 0,0 0-1,0 2 1,0-4 0,2 4 0,-2 0-1,4 2-29,-4-2 0,4 2 0,0-4-1,-2 4 1,2-2 0,-2 0-1,2 0 1,0 0 0,0-2 0,0 2-1,4 2 1,132 96-420,-140-102 527,2 2 1,0 0 0,-2-2 0,2 2-1,-2-2 1,2 2 0,0-2 0,-2 2-1,2 0 1,-2 0 0,0-2 0,2 2-1,-2 0 1,0 0 0,2 0 0,-2-2-1,0 2 1,2 0 0,-2 0 0,0 2 0,0-4 12,-2 2 0,2 0 1,0 0-1,0-2 0,-2 0 1,2 2-1,-2 0 0,2 0 1,0-2-1,0 2 0,-2-2 1,2 0-1,-2 2 0,0 0 1,2-2-1,-2 2 0,2-2 1,-2 0-1,2 2 0,-2-2 1,0 0-1,0 0 0,-46 26 890,30-16-773,0-2 0,-18 8 0,36-16-473,-4 2 0,2-2 0,0 0 1,2 0-1,-4 0 0,2 0 0,0 0 0,2 0 1,-4 0-1,2 0 0,0 0 0,-2-2 1</inkml:trace>
  <inkml:trace contextRef="#ctx1" brushRef="#br5">51762 7680 5009,'26'-16'3565,"-26"16"-3462,0 0 0,2 0 206,-2 0-206,0 0 0,0 0 0,0 0 0,0 0 0,0 0 0,2-2 0,-2 2 0,0 0 0,0 0 0,0 0 0,0 0 0,0-2 0,0 2 0,0 0 0,0 0 0,0 0 0,0-2 0,0 2 0,0 0 0,0 0 0,0 0 0,0-2 1,0 2-1,0 0 0,0 0 0,0 0 0,0 0 0,-2 0 0,2 0 0,0 0 0,0 0 0,0-2 0,0 2 206,-2 0-206,2 0 0,0 0 0,0 0 0,0-2 0,0 2 0,-2 0 0,2 0 0,0 0 0,0 0 0,0 0 0,-2 0 0,2 0 0,0 0 0,0 0 0,-22-10 1701,20 8-1550,-6 0-80,-2-2 1,-2 2 0,2 0-1,0 0 1,0 2 0,-2-2-1,4 2 1,-20 2 0,24-2-257,-2 0 1,0 2-1,2-2 1,-2 2 0,0-2-1,2 2 1,-2 0 0,2 2-1,-2-4 1,2 4-1,0 0 1,-2-2 0,2 2-1,0-2 1,0 2-1,0 0 1,0 0 0,-2 4-1,6-6 46,-2 0 0,2-2 0,0 0 0,-2 2 0,2 0-1,0-2 1,0 2 0,0 0 0,-2-2 0,2 2 0,0 0 0,0-2 0,0 2-1,2 0 1,-2-2 0,0 2 0,0-2 0,0 2 0,2 0 0,-2 0 0,0-2-1,0 0 1,2 2 0,-2 0 0,0-2 0,0 2 0,2 0 0,-2-2-1,2 0 1,-2 2 0,2-2 0,0 2 0,-2-2 0,0 2 0,4 0 0,4 2-151,2 2 0,0 0 1,12 4-1,-12-4 91,22 8-150,40 12 0,26 12 106,-86-34 104,-2 2 0,-2 0 0,4 0 0,-2 0 0,-2 0 0,16 18 0,-22-24 65,-2 2 0,2 0 0,0 0 0,-2 0 0,2-2 0,0 2 0,-2 0 0,0 0 0,0 0 1,2 0-1,-2 0 0,2 0 0,-2 0 0,0 0 0,0 0 0,0 0 0,0 0 0,0 0 0,0 0 0,0 2 0,0-4 0,0 2 0,0 0 0,-2 2 1,2-4-1,-2 2 0,2 0 0,0 2 0,0-4 0,-2 2 0,0 0 0,2 0 0,-2 0 0,0-2 0,2 2 0,-2 0 0,0 0 0,0 0 0,0-2 1,-6 8 144,0-2 0,0-2 1,0 2-1,0-2 1,-2 0-1,2 0 0,-10 4 1,-20 4 328,-72 12 0,44-20-2756,66-4 2179,0 0 0,0 0 0,0 0 0,-2-2 0,2 2 0,0 0 0,0 0 0,0 0 0,0-2 0,-2 2 0,2 0 0,0 0 0,0 0 0,0 0 0,0 0 0,0 0 0,0 0 0,0-2 0,0 2 0,0 0-1,0 0 1,0-2 0,0 2 0,0 0 0,0 0 0,0-2 0,0 2 0,0 0 0,0 0 0,0-2 0,0 2 0,0 0 0,0 0 0,0 0 0,0 0 0,2 0 0,-2 0 0,0 0 0,0 0 0,0-2 0,0 2 0,2 0 0,-2 0 0,0 0 0,0 0 0,0-2 0,2 2 0,4-6-1585</inkml:trace>
  <inkml:trace contextRef="#ctx1" brushRef="#br5">51994 7456 7274,'-10'-10'5504,"4"14"-4535,14 28-1643,6 18 639,4 0-1,2 0 0,50 86 1,-52-112-62,0-2 1,2-2-1,0 0 1,2-2-1,32 24 1,28 8-5198,-78-48 3741</inkml:trace>
  <inkml:trace contextRef="#ctx1" brushRef="#br5">52006 7848 6425,'-30'-14'4271,"28"12"-3916,-2 2 0,2-2 1,-2 0-1,0 0 0,2 0 0,-2 2 1,2-4-1,-2 2 0,0 0 1,2 0-1,-4-4 0,6 6-358,0-2-1,0 2 1,0 0 0,0-2-1,0 2 1,0 0-1,0-2 1,0 2 0,0 0-1,0-2 1,0 2-1,0 0 1,0 0 0,0 0-1,0 0 1,0 0-1,0-2 1,0 2-1,2 0 1,-2-2 0,0 2-1,0 0 1,0 0-1,2 0 1,-2-2 0,0 2-1,0 0 1,0 0-1,2 0 1,-2-2 0,0 2-1,2 0 1,-2 0-1,0 0 1,0 0 0,0 0-1,30-12-511,-22 8 445,2 0-86,4 0 0,-2 0 0,2 2 0,-2 0 0,0 0-1,2 0 1,-2 2 0,2 0 0,-2 0 0,18 4 0,12 4-1839,42 18-1,-54-12 506</inkml:trace>
  <inkml:trace contextRef="#ctx1" brushRef="#br5">52588 8014 3969,'0'2'7830,"-8"-12"-4339,-12-20-2470,12 16-928,2 2-1,2-2 0,-2 2 1,2-2-1,0 0 0,2 0 0,-2 0 1,2 0-1,2 0 0,0-24 0,0 30-226,0 0 1,4 0-1,-2 0 0,0 0 0,2 0 0,0 0 0,6-14 0,-8 20-3,0 0 1,0 0-1,-2-2 1,4 2-1,-2 0 1,0 0-1,0 0 1,0 0-1,2 0 1,-4 0-1,4 0 0,-2 0 1,0 2-1,2 0 1,0-2-1,-4 0 1,4 2-1,0-2 1,-2 2-1,2 0 1,-2-2-1,0 2 1,2 0-1,4 0 0,8 2-760,0 0-269</inkml:trace>
  <inkml:trace contextRef="#ctx1" brushRef="#br5">53004 7720 4881,'-6'-2'567,"-2"2"-1,2 0 1,-2 0-1,0 0 1,2 2 0,0-2-1,-2 0 1,2 2 0,0 0-1,-14 6 1,12-4-406,0 0 1,0 0-1,0 2 1,0 0-1,2-2 1,0 4-1,-14 10 1,14-10-175,0 0 0,-2 0 0,4 0 0,0 2 0,-2-2 0,2 2 0,-2 0 0,4-2 0,-2 2 0,2 0 0,0 0 0,0 0 0,0-2 0,2 4 0,-2-2 0,2 12 0,2-18 31,-2 0 0,0 0-1,2 2 1,0-2 0,-2 2 0,2-2-1,-2 0 1,2 0 0,2 0 0,-2 0-1,0 0 1,0 0 0,2 0-1,-2 0 1,2 0 0,-2-2 0,2 2-1,0-2 1,-2 2 0,4 0-1,-4-4 1,2 4 0,0-2 0,6 2-1,-4-2 68,2 0 0,-2 0 0,2-2 0,-2 2 0,0-2-1,2 0 1,-2 2 0,0-4 0,2 2 0,0 0-1,-2-2 1,0 2 0,0-2 0,0 0 0,14-6 0,-10 4 12,0-2 0,-2 2 1,0-2-1,0 0 1,0 0-1,2-2 1,-4 2-1,2-2 0,0 0 1,0 0-1,-2 0 1,6-14-1,-6 16-83,-4-2 0,2 2 1,-2-2-1,2 0 0,-2 0 0,0 0 1,-2 0-1,2 0 0,0 0 0,-2 0 1,0 0-1,0 0 0,0 0 0,-2 0 1,2 0-1,-4-12 0,2 18-27,2-2 0,-2 2-1,2 2 1,-2-2 0,2 0 0,-2 0 0,2 0-1,-2 0 1,0 0 0,0 0 0,2 0 0,-2 2-1,0 0 1,0-2 0,0 0 0,-2 0 0,4 0 1,-2 2 1,2 0-1,-2 0 1,2 0 0,0 0-1,0 0 1,0 0 0,-2 0-1,2 0 1,-2 0-1,2 0 1,-2 0 0,2 0-1,-2 0 1,2 0-1,0 0 1,0 0 0,0 0-1,-2 0 1,2 0-1,-2 0 1,2 0 0,-2 0-1,2 2 1,0-2 0,-2 0-1,2 0 1,0 2-1,0-2 1,0 0 0,-2 2-1,2-2 1,0 0-1,0 2 1,-2-2 0,2 0-1,0 0 1,0 0 0,0 2-1,-2-2 1,2 2-1,0-2 1,0 2 0,0-2-1,0 2 1,-2 6-104,2 0 0,-2 2 1,2 0-1,0 0 0,0 0 0,0-2 0,2 0 1,-2 2-1,2-2 0,2 2 0,-2 0 1,0-2-1,2 0 0,0 2 0,0-2 1,0 0-1,8 8 0,-4-4-390,2 0-1,-2-2 0,0 2 1,2-2-1,2-2 1,-2 2-1,2-2 1,0 2-1,-2-4 0,26 14 1,-14-10-525</inkml:trace>
  <inkml:trace contextRef="#ctx1" brushRef="#br5">53344 7772 2537,'-2'0'1125,"0"0"-927,2 0-1,-2 0 0,2 0 1,-2-2-1,2 2 0,0 0 1,-2 0-1,2 0 0,-2 2 1,2-2-1,-2 0 0,2 0 1,-2 0-1,2 0 0,0 0 1,0 2-1,-2-2 0,2 0 0,-2 0 1,2 2-1,-2-2 0,2 0 1,-2 0-1,2 0 0,0 0 1,0 2-1,0-2 0,-2 2 1,2 2-36,-2 4 0,2-4 1,0 0-1,0 2 0,0 0 1,2-2-1,-2 2 0,2-2 1,-2 2-1,4 8 1,4 14 4,-6-14-103,0 0 0,4-2 0,-4 2-1,4-4 1,-2 4 0,2-2 0,12 16-1,-14-22-276,-2-2 0,2 2-1,0-4 1,-2 4-1,4-4 1,-2 2-1,0-2 1,0 2-1,0 0 1,2-2-1,-2 2 1,2-2-1,-2 0 1,0 0-1,2 0 1,0 0-1,-2-2 1,2 2 0,0-2-1,8 2 1,0-4-1088</inkml:trace>
  <inkml:trace contextRef="#ctx1" brushRef="#br5">53376 7424 3369,'-2'-12'1976,"-2"2"-752,4 6-687,6-4 1703,-6 6-1872,8 4-344,2 4-416,6 2-528,30 28 744,-32-24-392,0-2-289</inkml:trace>
  <inkml:trace contextRef="#ctx1" brushRef="#br5">53654 7988 3841,'-6'-6'4029,"4"-6"-3765,-2 2 166,2 0-172,0 6-154,2 0 0,-2 0 0,0 0 1,0 0-1,2 0 0,0-2 0,0 4 0,0-4 0,0 2 0,0 0 0,0 0 0,0 0 0,4-8 1,2-4-15,2 0 0,0 0 0,2 0 0,0 2 0,0 0 0,2-2 0,0 2 0,0 2 0,0-2 0,4 4 0,-4-2 0,2 2 0,2 0 0,22-12 0,-34 20-77,0 0 0,2 0 0,0 0-1,-2 2 1,2-2 0,-2 2-1,2 0 1,0-2 0,-2 2-1,2 0 1,0 2 0,-2-2-1,2 2 1,0-2 0,-2 0 0,2 2-1,-2 0 1,0 0 0,2 0-1,-2 0 1,2 2 0,-2-2-1,0 0 1,2 2 0,-4-2-1,4 4 1,-4-4 0,2 2-1,0 0 1,0 0 0,0 0 0,0 6-1,12 26 215,16 62-1,-24-68-342,2-4 1,0 2-1,0-2 1,22 38-1,-20-48-127,2-2-132</inkml:trace>
  <inkml:trace contextRef="#ctx1" brushRef="#br4">43616 9352 1480,'-14'0'4264,"12"0"-3993,2-2 0,-2 2-1,0 0 1,-2 0 0,4 0 0,-2 2 0,0-2 0,0 0 0,0 0-1,2 0 1,-6 2 0,4 0-283,-2 0 0,2 0 0,0 0 1,0 2-1,-2-2 0,2 0 0,0 2 0,-4 4 0,6-6 9,-6 6-3,2-2 1,0 2-1,0-2 1,0 0-1,2 2 1,-2-2-1,2 2 1,0 0-1,-2 10 1,2-2 11,2 2 1,0-2 0,0 2 0,2-2-1,0 0 1,0 2 0,4-2 0,-4 0-1,4 0 1,0 0 0,0-2 0,0 2-1,2-2 1,2 0 0,-2 0 0,18 20-1,-20-28 33,0 2 0,2-2 0,0 0 0,0-2 0,0 2 0,0-2 0,0 2 0,2-2 0,-2 0 0,2-2 0,-2 2 0,2-2-1,0 0 1,16 2 0,-20-4 40,2 2-1,0-2 1,-2-2-1,0 2 1,0-2-1,2 2 0,-2-2 1,2 0-1,-2 0 1,0 0-1,0-2 1,0 2-1,0-2 1,0 2-1,0-2 0,0 0 1,-2 0-1,2 0 1,0-2-1,-2 2 1,6-8-1,-6 6 12,2 0 0,-4 0 1,4-2-1,-4 2 0,2-2 0,-2 2 0,0 0 0,2-2 1,-2 0-1,-2 2 0,2-2 0,-2 0 0,2 0 1,-2 0-1,0 0 0,0 2 0,-2-2 0,2 0 0,-2 0 1,-2-6-1,-8-24 93,26 48-1985,-8-4 1652,14 14 50,0 2-1,0-6 1,4 4-1,34 20 0,-50-36 159,0 2-1,0-4 0,0 2 0,0 0 0,0-2 0,2 0 0,-2 0 0,14 0 1,-16-2 38,0 0 0,0 0 0,-2 0 0,4 0 0,-4 0 1,0-2-1,4 0 0,-4 0 0,0 0 0,2 0 0,-2 0 0,2-2 1,-2 2-1,0-2 0,8-4 0,-8 6 39,2-4 1,-2 2-1,2-2 0,-2 2 1,0-2-1,0 0 0,0 2 1,-2-2-1,2 0 0,-2-2 1,2 4-1,-2-2 0,0 0 1,2-14-1,-2 10 19,-2 0 0,2 0 0,-2-2 0,-2 2 0,2 0 0,-2-2 0,0 2 0,-6-16 0,-2-8-193,-6 0 0,0 2 0,0 0 0,-30-42 0,36 62-657,-6-14-2128,16 22 1477</inkml:trace>
  <inkml:trace contextRef="#ctx1" brushRef="#br4">44438 9588 2913,'0'0'3111,"14"10"-1036,-2-8-1674,-2 2 1,0 0-1,16 0 0,-22-4-257,0 0 1,0 0-1,2 0 0,-4 0 1,4-2-1,-2 2 0,0-2 0,0 2 1,0 0-1,0-2 0,0 0 1,4-2-1,16-8 724,-20 12-754,0-2 1,-2 0-1,2 2 1,0-2 0,0 0-1,-2 0 1,2 0-1,0 0 1,-2 0-1,2-2 1,-2 4 0,0-4-1,2 0 1,-2 2-1,0-2 1,0 2-1,2-2 1,-2-4-1,0 4 10,0 2-61,0 0 0,-2 0 0,0 0-1,0 0 1,0 0 0,2-2 0,-2 4 0,0-2 0,0-2 0,0 2 0,0 2 0,0-4 0,0 2 0,0 0-1,0 0 1,0 0 0,-2 0 0,2 0 0,0 0 0,0 0 0,-2 0 0,2 0 0,-2 0 0,0 0 0,2 0-1,-2 0 1,2 2 0,-2-2 0,0 0 0,0 0 0,0 0 0,-6-4-68,4 2-1,0 0 1,-4 2 0,4-2-1,-2 0 1,0 2 0,0 0-1,0 0 1,0 0 0,0 0-1,-2 0 1,2 2 0,0-2-1,0 2 1,0 0 0,-2 0 0,0 0-1,2 0 1,0 2 0,-10 2-1,12-4-43,-2 0-1,4 2 0,-2 0 0,0 0 1,0 0-1,0-2 0,0 2 1,0 2-1,2-2 0,-2 0 0,2 0 1,-2 2-1,0-2 0,2 0 1,-2 2-1,2-2 0,0 2 1,-2 0-1,2 0 0,2-2 0,-2 2 1,0 0-1,0 0 0,0 0 1,2 0-1,-2 0 0,2 0 0,-2 0 1,2 0-1,0 0 0,0 0 1,0 0-1,0 6 0,2 0-46,0 2 0,0-2 0,2 0 0,-2 0 0,4 0 0,-2 0 0,2 0 0,-2 0 0,0 0-1,4-2 1,-2 0 0,0 0 0,2 0 0,0 0 0,12 10 0,-10-8-210,2-4-1,-2 2 1,2-2 0,0 2 0,0-2-1,0-2 1,0 2 0,0-4 0,2 2-1,-2-2 1,2 2 0,18 0 0,4-2-869</inkml:trace>
  <inkml:trace contextRef="#ctx1" brushRef="#br4">44952 9462 4657,'-8'0'794,"-4"2"-1,2-2 1,0 0-1,2 4 1,-2-2-1,-20 8 1,28-10-751,-2 4 0,2-2 0,0 0 1,-2-2-1,2 4 0,0-2 0,-2 0 0,2 0 0,0 2 1,0-2-1,0 2 0,0 0 0,0-2 0,0 0 0,0 2 0,2 0 1,-2 0-1,2-2 0,0 2 0,-2-2 0,2 2 0,0 0 1,-2 4-1,2 0-49,2 2 1,-2-2 0,2 0-1,-2 0 1,2 0-1,0 0 1,2 0 0,-2 0-1,2 0 1,-2 0 0,4 0-1,-4-2 1,4 2-1,-2 0 1,2-2 0,0 0-1,12 12 1,-14-14 38,0 0 0,2 0 0,0 2 0,-2-4 0,4 2 0,-4-2 1,2 2-1,0 0 0,2-4 0,-2 2 0,0 2 0,0-2 0,0-2 0,2 0 0,-2 2 0,2-2 1,-2 0-1,0 0 0,0 0 0,2-2 0,-2 2 0,2 0 0,6-6 0,-8 4 83,0-2-1,2 0 1,-4 0-1,2 0 1,0 0 0,0 0-1,-2-2 1,2 2-1,-2-2 1,0 2-1,0-2 1,0 0 0,0 0-1,0 0 1,-2 0-1,4-12 1,0 8 65,-4 0 0,2 2 0,-2-4 1,0 2-1,-2 0 0,2 0 0,-2 0 1,2-2-1,-2 4 0,-4-20 0,-10-16 321,14 44-525,-2 0-1,2-2 1,0 2-1,0-2 0,0 0 1,0 2-1,-2-2 0,2 2 1,-2 0-1,2-2 0,-2 2 1,2-2-1,-2 2 1,2-2-1,0 2 0,-2-2 1,2 2-1,-2 0 0,0 0 1,2 0-1,-2 0 0,2 0 1,0-2-1,-2 2 0,0 0 1,0 0-1,2 0 1,-2 0-1,2 0 0,-4 0 1,4 2-19,-2-2 0,2 0 0,-2 2-1,2 0 1,0 0 0,0 0 0,0-2 0,0 0 0,-2 2 0,2 0 0,0 0 0,0 0 0,0-2 0,0 2 0,0 0 0,0 0 0,0-2 0,0 2 0,0-2 0,2 2 0,-2 0 0,0 0 0,0 0 0,2 0-1,14 42-436,0-20 138,2-4 1,2 2 0,-2 0 0,4-4-1,-2 0 1,32 20 0,-48-32-88,0-4 1,4 2-1,-4 0 0,2-2 1,0 0-1,0 2 1,0-4-1,0 2 0,0 0 1,10 0-1,8-4-1107</inkml:trace>
  <inkml:trace contextRef="#ctx1" brushRef="#br4">45228 9184 3529,'2'26'4014,"-2"-16"-3829,2-2-1,-2 2 1,2-2-1,4 14 1,18 38 44,-12-20-138,2-4-1,0 0 0,38 60 1,-44-86-279,0 0 1,2 0 0,0 0-1,-2-2 1,2 0 0,2 0 0,-2-2-1,22 12 1,2-4-583</inkml:trace>
  <inkml:trace contextRef="#ctx1" brushRef="#br4">45614 9390 4633,'-6'2'502,"0"0"0,2 2 1,-2 0-1,2 0 0,0-2 0,0 4 1,0-4-1,0 4 0,0-2 0,-6 10 1,8-12-489,0 2 0,2-2 1,-2 0-1,2 2 0,0-2 1,0 2-1,0 0 0,0-4 0,-2 4 1,2 0-1,2-2 0,-2 2 1,0-2-1,0 2 0,0-2 1,0 0-1,2 2 0,-2 0 0,2-4 1,0 4-1,0 0 0,-2-4 1,4 8-1,4 4-48,2 0 0,0-2 0,-2 2 0,2-2 0,2 2 0,-2-2-1,4 0 1,-4-2 0,4 0 0,20 10 0,-10-6-388,0-2 0,0-2 1,2 0-1,-2 0 0,38 4 0,-34-8-212</inkml:trace>
  <inkml:trace contextRef="#ctx1" brushRef="#br4">46500 9608 8,'6'8'178,"0"2"1,2 0-1,-4 0 0,0 0 1,2 0-1,-2 2 1,8 30 8914,-12-48-8941,-2 2 0,0-2 0,2 0 0,0 2 0,-2-2 0,2 0 0,2 2-1,-2-2 1,2-6 0,-2 6-17,-2-38 402,2 38-481,-2 0-1,2 0 1,0-2 0,0 0-1,2 2 1,-2 0-1,2 0 1,2-8-1,4-18 42,-8 26-85,2 0-1,0 0 1,0 0-1,0 0 1,0 0-1,2 0 1,-2 0-1,6-6 0,-6 8-14,4-2 6,-2 0 1,2 0-1,0 0 0,10-10 1,-14 14-5,0 0 0,2 0-1,-4 2 1,2-2 0,0 2 0,0 0 0,0-2 0,0 2 0,0 0 0,2-2-1,-4 2 1,2 0 0,2 0 0,-2 0 0,-2 0 0,4 0 0,-2 0 0,0 0-1,0 0 1,0 2 0,0-2 0,0 0 0,0 2 0,0-2 0,2 2-1,4 2-15,-2 0 0,0 2 0,0-2 0,0 0 0,2 2 0,-2 0-1,-2-2 1,2 4 0,0-2 0,-2 0 0,0 2 0,0-2 0,4 10-1,12 28 27,-10-22 5,20 30 0,-28-44 19,2-4 0,0 2 0,0 0 0,0-2 0,2 0 0,-2 2-1,2-4 1,0 4 0,-2-4 0,10 6 0,-14-6-11,2-2-1,0 0 0,0 0 1,0 2-1,0-2 1,0 0-1,0 0 0,0 0 1,-2 0-1,2 0 0,0-2 1,0 2-1,0 0 1,-2 0-1,2-2 0,2 2 1,-2 0-1,-2 0 1,2 0-1,-2-2 0,6-2 1,32-26 351,-24 16-257,2 2-64,-2 2 0,0-2 0,0 0-1,-2-2 1,0 0 0,-2 0 0,2 0-1,0-2 1,6-18 0,2-28 72,-20 62-135,0 0-1,2 0 1,-2 0 0,0 0 0,0-2 0,0 2-1,0 0 1,0 0 0,0-2 0,0 2 0,0 0-1,0 0 1,0-2 0,2 2 0,-2 0-1,0 0 1,2 0 0,-2-2 0,0 2 0,0 0-1,2 0 1,-2 0 0,0 0 0,2 0 0,-2 0-1,0 0 1,0 0 0,0 0 0,0 0-1,0 0 1,2 0 0,-2 0 0,0 0 0,2 0-1,-2 0 1,0 0 0,2 0 0,-2 0 0,0 0-1,2 0 1,-2 0 0,0 0 0,0 2-1,0-2 1,0 0 0,0 0 0,0 0 0,2 2-1,-2-2 1,0 0 0,0 0 0,2 2 0,-2-2-1,0 0 1,0 2 0,20 22-569,-12-8 410,0 0 68,0 0 1,0 0 0,2 0-1,0-2 1,2 0 0,-2-2 0,2 4-1,16 10 1,-12-12-667,2-4 1,-2 2-1,4-2 1,-4 0-1,4-2 0,32 12 1,-16-10-987</inkml:trace>
  <inkml:trace contextRef="#ctx1" brushRef="#br4">47516 9488 4873,'-2'0'140,"0"2"-1,0-2 1,0 2 0,0 0 0,0 0-1,2-2 1,-2 2 0,0 2-1,0-2 1,2-2 0,-2 2-1,2 2 1,-2-2 0,2-2-1,-2 4 1,2-2 0,-2 0 0,2 0-1,0 0 1,0 2 0,-2 0-1,4 0-89,-2 2 0,0-2 0,2 2 0,0-4 0,-2 4-1,2-2 1,-2 0 0,4 0 0,-2 0 0,4 6 0,2 4-62,2-4 1,0 4 0,-2-4 0,4 2-1,20 14 1,-20-18 87,-4 0-1,2-2 1,2 0-1,-2-2 1,2 2 0,18 4-1,-24-8 9,-2 0-1,2-2 1,0 2 0,0-2-1,-2 2 1,2-2 0,0-2-1,0 2 1,-2 0 0,4-2-1,-4 2 1,2-2 0,0 0-1,-2 2 1,2-4 0,8-2-1,-6 0 96,0 2 0,0 0 0,-2-4 0,2 4 1,-2-2-1,0 0 0,0-2 0,0 2 0,0-2 0,-2 0 0,2 2 0,-2-2 0,0 0 0,0 0 0,0-2 0,-2 2 0,2 0 0,-2-2 1,0 2-1,0 0 0,0-12 0,-6-52-141,6 90-2246,2-6 2077,-2 0 0,4 0-1,-2 0 1,2-2 0,-2 2 0,2 0 0,0-4 0,2 4-1,0-2 1,0 0 0,0-2 0,0 2 0,0-2 0,2 0 0,0 0-1,0 0 1,0-2 0,2 2 0,18 8 0,-14-10-694,-2-2 0,2 2 0,0-2 0,30 4 0,-20-6-686</inkml:trace>
  <inkml:trace contextRef="#ctx1" brushRef="#br4">48136 9208 5601,'0'0'308,"-2"-2"-1,0 2 1,0 0-1,0 0 1,0-2-1,0 2 0,0 0 1,0 0-1,2 0 1,-2 2-1,-2-2 1,2 0-1,2 0 1,-6 2-1,4-2-279,2 0 0,0 2 1,0-2-1,-2 2 0,2-2 0,0 2 0,-2 0 0,2-2 1,0 0-1,-2 2 0,2-2 0,0 2 0,0 0 0,-2-2 0,2 2 1,0-2-1,0 0 0,0 2 0,0 0 0,0 0 0,0-2 0,0 2 1,0-2-1,0 0 0,2 4 0,0 14-76,2 0-1,0 0 1,2 2 0,0-2 0,16 30-1,52 80 56,-60-106-449,2-2 1,0 2-1,2-4 0,0 2 0,2-2 0,0-2 0,2 2 0,28 16 0,-22-16-666</inkml:trace>
  <inkml:trace contextRef="#ctx1" brushRef="#br4">48168 9524 5921,'2'-6'5433,"2"6"-5281,20-2-136,30-2-88,-32 4-136,6-4-544,-4 0-384,12 4 880,0-2-752,2 0-481</inkml:trace>
  <inkml:trace contextRef="#ctx1" brushRef="#br4">48838 9524 4273,'0'-4'228,"0"4"-1,0-4 1,0 2 0,0 0 0,0 0-1,-2-2 1,2 2 0,-2 0-1,2 0 1,-2-2 0,2 4 0,0-2-1,-2-2 1,2 2 0,-2 2-1,-2-8 1,0 8 90,0-2 0,0 0 0,0 0-1,0 0 1,0 2 0,0-2 0,0 2 0,0-2 0,-8 0-1,4 0-107,0 2-1,-2 0 0,2 0 1,-2 0-1,2 0 0,-2 0 1,0 2-1,-8 4 0,14-6-215,2 0 1,0 0-1,-2 2 0,2 0 0,-2 0 0,2 0 0,0-2 1,-2 4-1,2-2 0,0 0 0,0 0 0,0 0 0,-2 2 1,4-4-1,-2 4 0,0-2 0,0 0 0,0 2 0,2 0 0,-2-4 1,2 4-1,-2 0 0,0-2 0,2 2 0,0-2 0,-2 2 1,2 2-1,0 2-29,0 0-1,2 2 1,-2-2 0,2 0 0,0 0-1,0 0 1,0 0 0,2-2 0,-2 2-1,2 0 1,0-2 0,0 2 0,0 0-1,0-2 1,2 0 0,0 0 0,-2 0-1,2 2 1,0-4 0,2 2 0,8 8 0,-6-8 76,0 0 1,0-2 0,0 2 0,-2-2-1,4 2 1,0-2 0,-4 0 0,4-2 0,0 0-1,-2 0 1,2 0 0,-2-2 0,2 0 0,0 0-1,14 0 1,-20-2 30,-2 0 0,0 2 1,0-4-1,0 4 0,2-2 0,-4 0 0,4-2 0,-4 4 1,2-4-1,0 0 0,0 2 0,0-2 0,-2 2 0,2-2 0,-2 0 1,0 0-1,2 0 0,-2 2 0,0-4 0,0 2 0,0 0 1,0-4-1,4-6 156,-4 2 0,2-2 1,0 0-1,-4 2 0,2-2 1,-2-16-1,0 18-115,2 6-103,-2 0 0,0 0 0,0 2 0,0-4 0,-2 4 0,2-2 0,-2 0-1,2 0 1,-2 2 0,0-2 0,-2-6 0,2 12-39,2-2-1,0 2 0,0 0 1,-2 0-1,2-2 0,0 2 1,-2 0-1,2 0 1,0 0-1,-2 0 0,2 0 1,0 0-1,0 0 1,0 0-1,-2 0 0,2 0 1,-2 0-1,2 0 0,0 0 1,-2 0-1,2 0 1,-2 0-1,2 0 0,0 0 1,0 0-1,0 0 0,-2 0 1,2 0-1,0 0 1,-2 0-1,2 0 0,0 0 1,-2 0-1,2 2 0,0-2 1,-2 0-1,2 0 1,0 2-1,0-2 0,0 0 1,0 2-1,0-2 1,0 0-1,-2 2 0,2-2 1,0 0-1,0 0 0,0 0 1,0 0-1,0 2 1,0-2-1,-2 2 0,2-2 1,0 0-1,0 2 0,0 0 1,0 6-124,2 0 0,-2 0 0,2 0 0,-2 0 0,2 0 0,0 0 0,2 0 0,-2 0 0,2-2 0,-2 2 0,2 0 0,0-2 0,2 0 0,-4 2 0,6-2 0,-4 0 0,0 0 0,14 10 0,-4-4-537,0-4 1,0 0-1,2 2 1,-2-2-1,2-2 1,0 2-1,0-2 1,28 6-1,-10-6-406</inkml:trace>
  <inkml:trace contextRef="#ctx1" brushRef="#br4">49152 9198 5265,'-2'0'216,"0"-2"0,-2 2 0,4 0 0,-2 0 0,0 0 0,0 0 1,0 0-1,0 0 0,0 0 0,0 2 0,0-2 0,2 0 0,-4 2 0,2-2 0,0 0 0,2 0 0,-6 4 0,4-2-180,2 0-1,0 0 0,-2 0 1,2 0-1,-2 0 1,0 0-1,2 2 0,0-2 1,-2-2-1,2 4 1,0-2-1,0 0 1,0 0-1,0 2 0,0 0 1,0 10-49,2 2 0,0-2 1,0 0-1,0 0 0,4 0 0,-4 2 1,6-2-1,8 24 0,-2-12-2,2 0 0,0-2 0,28 36 0,-24-40-41,-2-2 0,2 2 0,0-2 0,2-2 1,24 14-1,-30-20-549,0-2 0,0 0 0,2 0 0,32 8 1,-48-16 404,2 0 1,-2 2 0,4-2-1,-4 0 1,2 0-1,0 0 1,4-2 0,0-4-1056</inkml:trace>
  <inkml:trace contextRef="#ctx1" brushRef="#br4">49142 9520 4417,'-14'-2'2921,"-2"-2"-1529,8 4-872,0-2 88,2 2-120,4 0 232,10 4-1208,10 2 64,36 8-96,-30-8-152,4 0-560,4-6 872,0 0-617,0 0-351</inkml:trace>
  <inkml:trace contextRef="#ctx1" brushRef="#br4">49562 9472 2168,'-4'22'3912,"4"-8"-3716,0-2 1,2 2-1,-2-2 0,4 2 1,0-2-1,-2 0 1,10 18-1,-10-20-200,2-2 0,0 0 0,0 0 0,0 0 1,4-2-1,-4 2 0,10 10 0,-10-16-142,0 2 1,0-2-1,0 2 1,0 0-1,0-2 0,2 2 1,-2-2-1,0 0 0,0 0 1,0 0-1,2 0 1,0-2-1,-2 2 0,10 0 1,4 0-890</inkml:trace>
  <inkml:trace contextRef="#ctx1" brushRef="#br4">49564 9190 3985,'0'-6'1984,"4"2"-1152,-4 2-575,0 0 119,0 2-833,0-2 41</inkml:trace>
  <inkml:trace contextRef="#ctx1" brushRef="#br4">50038 9512 2801,'-2'-4'190,"2"0"-1,-2 2 1,0-2 0,2 2 0,0 0 0,-2-2 0,-2 2 0,2 0 0,2-2 0,-2 2 0,-2 0 0,0-4 0,-2 4 128,2 0-1,0-2 1,-2 4-1,2-2 1,-2 0 0,2 2-1,-10-4 1,6 4-78,0-2 0,0 2-1,-2 0 1,2 0 0,0 0 0,-2 0-1,2 2 1,-12 0 0,18 0-227,-2-2 1,2 2-1,-2 0 0,2-2 1,0 0-1,-2 2 1,2 0-1,0 0 0,0 0 1,-2 0-1,4 0 0,-4 0 1,2 0-1,0 0 1,2 2-1,-2-2 0,0 0 1,0 0-1,0 2 1,2-2-1,-2 2 0,2-2 1,-2 0-1,0 2 0,2-2 1,-2 6-1,2 2 27,0-2-1,0 0 1,0 2-1,0-2 1,0 2 0,2-2-1,0 0 1,0 2-1,0-2 1,0 0-1,2 0 1,-2 0-1,2 0 1,0 0-1,2-2 1,-2 2 0,2-2-1,-2 0 1,2 2-1,0-2 1,0 0-1,0 0 1,0-2-1,2 4 1,-2-4 0,2 0-1,0 0 1,0 0-1,0 0 1,0 0-1,0-2 1,0 0-1,0 2 1,0-4 0,0 2-1,2-2 1,10 2-1,-14-2 90,0 2 1,0-2-1,2 0 0,-2-2 0,-2 2 0,2-2 0,2 2 1,-2-2-1,-2 2 0,2-4 0,2 2 0,-4 0 1,2 0-1,0-2 0,-2 2 0,0-2 0,4 0 0,-4 0 1,0 0-1,0 0 0,0 0 0,0-2 0,0 2 1,0-2-1,0 2 0,-2 0 0,2-4 0,-2 4 1,6-12-1,-4 0 65,0 0 0,2 2 1,-4-2-1,2 0 0,0-20 1,-4 30-292,0-2 1,0 2 0,0 0-1,-2-2 1,2 0 0,-2 2-1,0 0 1,0-2 0,0 2-1,-2 0 1,2-2 0,0 2 0,-2 0-1,-6-8 1,10 12 12,0 2 0,-2-2 0,2 2 0,0-2-1,-2 2 1,2 0 0,-2 0 0,2 0 0,0-2 0,-2 2 0,2-2 0,0 2 0,-2 0-1,2-2 1,-2 2 0,2 0 0,-2 0 0,2 0 0,-2-2 0,2 2 0,0 0 0,-2 0-1,2 0 1,-2 0 0,0 0 0,2 0 0,-2 0 0,2 0 0,0 0 0,-2 0 0,2 2-1,-2-2 1,2 0 0,-2 0 0,2 0 0,-2 2 0,2-2 0,0 0 0,-2 2 0,2-2-1,0 0 1,-2 2 0,2-2 0,-4 2 0,4 2-364,-4-2 1,2 2-1,0 0 1,2-2-1,-4 4 1,2-4-1,2 2 1,-2 0-1,0 6 1,2 4-1018</inkml:trace>
  <inkml:trace contextRef="#ctx1" brushRef="#br4">50386 9716 2232,'-2'-2'209,"0"2"-1,0-2 0,0 2 0,0 0 0,2-2 0,-2 0 0,0 0 0,0 0 0,0 2 1,2-2-1,-2 0 0,0 0 0,0 0 0,0 2 0,2-2 0,0-2 0,-2 2 0,2 2 0,-2-4 1,2 2-1,0 0 0,-2 0 0,2 0 0,0 0 0,0 0 0,0 0 0,0 0 0,0-4 0,0-8 231,2 2 0,-2 0-1,6-20 1,-2 20-229,0 0 1,2-2-1,-2 4 0,2-4 0,0 4 1,2-2-1,0 0 0,0 4 1,0-4-1,0 2 0,16-12 0,-24 18-155,4 4 0,0-4 0,-2 2 0,2 0-1,-2 0 1,2 0 0,0-2 0,-2 4 0,4-2-1,-4 0 1,2 2 0,0-2 0,0 0 0,-2 2-1,4 0 1,-4 0 0,4 0 0,-4 0 0,4 0-1,-4 0 1,4 0 0,-4 0 0,2 2 0,6 0-1,-2 2-82,0 0-1,-2 0 0,2 0 0,-2 0 0,0 4 0,2-4 0,-2 2 1,0 0-1,10 14 0,12 14 179,-16-16-760,2-2-1,0 0 1,2 0 0,0 0 0,26 18-1,-18-20-590</inkml:trace>
  <inkml:trace contextRef="#ctx1" brushRef="#br4">51036 9472 3753,'0'-2'323,"0"-4"1,0 4 0,0-4-1,0 4 1,0-2 0,0 0-1,-2 0 1,2 2 0,-2-4-1,2 4 1,-2-2 0,0 0 0,0 2-1,0-2 1,2 0 0,-2 2-1,-2-2 1,2 2 0,0-2-1,-2 2 1,2 0 0,0-2-1,-2 2 1,2 0 0,-2 0-1,0 0 1,2 0 0,-2 0-1,-4-2 1,6 2-270,-2 2 0,0 0 0,2-2 1,-4 2-1,4-2 0,-2 2 0,0 0 0,0-2 0,2 2 0,-4 0 1,4 2-1,-2-2 0,0 0 0,0 2 0,0-2 0,0 2 1,0-2-1,2 0 0,-2 2 0,2 0 0,-2 0 0,0 0 1,2 0-1,-2 0 0,-2 4 0,2-2-115,0-2 0,0 4 1,0-4-1,0 4 0,2-2 0,-2 0 0,2 0 0,0 2 1,0-2-1,-2 0 0,4 2 0,-2-2 0,0 2 1,0 0-1,2-2 0,-2 2 0,2 6 0,0-8 27,0-2 0,2 2 0,-2-2 0,2 2-1,0 0 1,-2-4 0,2 4 0,-2 0 0,2-2 0,0 0-1,2 2 1,-4-2 0,2 0 0,2 2 0,-2-4 0,-2 4-1,4-2 1,0 0 0,-4-2 0,4 2 0,0 0 0,-2 0-1,0 0 1,2-2 0,-2 0 0,8 4 0,2 0-32,4 0 0,-2 0 1,0-2-1,22 2 0,-2-2-86,36 6 0,-60-6 123,0 0 1,0 2-1,0-2 1,0 2-1,0 0 0,0 2 1,12 4-1,-22-8 63,2-2 0,-2 0 0,2 2 1,-2-2-1,0 0 0,0 2 0,2-2 0,-2 0 0,0 0 1,2 0-1,-2 2 0,0-2 0,2 2 0,-2-2 0,0 2 1,0-2-1,0 2 0,2-2 0,-2 0 0,0 0 0,0 2 1,0-2-1,0 2 0,0-2 0,0 2 0,0 0 0,0-2 1,0 0-1,0 0 0,0 2 0,0-2 0,0 2 0,-2-2 1,2 2-1,0-2 0,0 2 0,-2-2 0,2 0 0,0 0 1,0 2-1,-2-2 0,2 2 0,-2-2 0,2 0 0,0 2 1,0-2-1,0 0 0,-2 2 0,2-2 0,-2 0 0,0 0 1,-6 6 280,-2 0 1,2-2 0,-16 8 0,12-8-263,-124 54-1026,134-56 811,2-2 0,-2 0 0,2 2-1,-2-2 1,2 2 0,-2-2-1,2 0 1,-2 0 0,0 2 0,2-2-1,0 2 1,0-2 0,-2 2-1,2 0 1,0-2 0,-2 0 0,2 2-1,-2 0 1,12 2-1697</inkml:trace>
  <inkml:trace contextRef="#ctx1" brushRef="#br4">52310 9494 6449,'-6'-6'374,"-2"-2"0,0 2 0,0 2 0,0-2-1,0 2 1,0 0 0,0-2 0,0 4 0,0-4-1,0 4 1,-2 0 0,0-2 0,-10 2-1,12 0-139,-4 2-1,0 0 1,2 0-1,0 0 0,-2 2 1,-16 2-1,26-4-237,0 0 0,2 2 0,0-2 0,-2 0 0,2 0 0,-2 2-1,0-2 1,2 0 0,-2 0 0,2 0 0,0 2 0,0-2 0,-2 2 0,2-2 0,-2 2-1,2 0 1,-2-2 0,2 0 0,0 0 0,-2 2 0,2 0 0,0-2 0,0 4 0,0-4-40,0 4 1,0 0 0,0-4 0,0 4-1,0-2 1,0 0 0,0 0 0,0 2-1,0-2 1,2 4 0,0-2-53,0 2 0,0 0-1,0-2 1,0 2 0,2-2 0,-2 0 0,2 0-1,-2 0 1,2 0 0,4 4 0,54 28-599,-44-26 542,-2-2 1,0 2-1,22 18 0,-32-24 152,-4 0-1,2-2 1,-2 4-1,2-4 1,0 2-1,-4 0 1,4 0-1,-2 0 1,0 0-1,0 0 0,0 2 1,0-4-1,0 4 1,-2-2-1,0 0 1,2 2-1,-2-2 1,0 2-1,0 2 1,0-2 131,-2-2 1,2 2 0,-2-2 0,0 0 0,0 0 0,0 0-1,0 2 1,-2-4 0,2 4 0,0-4 0,-2 2-1,2 0 1,-4 0 0,4 0 0,-2-2 0,0 2 0,0-2-1,0 0 1,-6 4 0,4-2 23,-2 0 1,2 0-1,0-2 0,0 0 1,0 2-1,-2-2 0,0 0 0,2-2 1,-2 2-1,2-2 0,-2 2 1,-12-4-1,18 2-259,0 0 1,0-2-1,0 2 0,2 0 1,-2-2-1,0 2 0,0-2 1,0 0-1,2 2 0,-2-2 1,0 2-1,2-2 0,-2 0 1,0 0-1,2 0 0,0 2 1,0-2-1,-2 0 0,2 0 1,-2 0-1,2 2 0,0-2 1,-2 0-1,2 0 0,0 0 1,0 0-1,0 0 0,0-2 1,0-12-1125</inkml:trace>
  <inkml:trace contextRef="#ctx1" brushRef="#br4">52436 9202 6761,'0'8'459,"4"122"1363,-2-110-1942,2-4 0,0 4 0,2 0 0,-2-4 0,10 24 0,2-6-32,2 2 0,2-2 1,-2 0-1,4 0 0,2-2 0,0-2 1,2 0-1,38 34 0,-58-60-64,-2 0 0,0-2 0,2 2 1,-2-2-1,2 2 0,-2-2 0,0 0 0,2 0 0,10 2 0,-6-10-820</inkml:trace>
  <inkml:trace contextRef="#ctx1" brushRef="#br4">52414 9584 6257,'-70'-32'7411,"70"32"-7394,0 0-1,0 0 1,0 0 0,0 0-1,0 0 1,0 0-1,0 0 1,0 0-1,0 0 1,0 0-1,0 0 1,0 0 0,0 0-1,0 0 1,0 0-1,2 0 1,-2 0-1,0 0 1,0 0 0,0 0-1,0 0 1,0 0-1,0 0 1,0-2-1,0 2 1,0 0-1,0 0 1,0 0 0,0 0-1,2 0 1,-2 0-1,0 0 1,0-2-1,0 2 1,0 0 0,0 0-1,0 0 1,0 0-1,0 0 1,0 0-1,0 0 1,0-2-1,0 2 1,0 0 0,-2 0-1,2 0 1,0 0-1,0 0 1,0 0-1,0-2 1,0 2 0,0 0-1,0 0 1,0 0-1,0 0 1,0 0-1,0 0 1,0 0-1,-2 0 1,2 0 0,0 0-1,22-2-477,52-4-311,-40 2-718,2 2 0,-2 2 0,38 4 0,-40-2 53</inkml:trace>
  <inkml:trace contextRef="#ctx1" brushRef="#br4">52834 9740 4169,'-2'0'446,"-2"0"1,2 0 0,0 0-1,-2 0 1,0 0-1,4-2 1,-4 2 0,0-2-1,4 2 1,-4 0-1,0-2 1,4 2-1,-4-2 1,2 0 0,0 0-1,0 2 1,-4-8-1,0 6-59,4-4-1,-2 2 1,0 0-1,0-2 0,2 0 1,0 2-1,-2-2 1,0-6-1,-2-6-12,2 0 0,0 0 0,2 2 0,-4-38-1,6 52-381,-2-10 17,2 0-1,2 0 1,-2 0-1,6-20 1,-6 28-171,0 2 0,0 0 0,2 0 0,-2 0 0,2 0 0,-2 0 1,2 0-1,-2 0 0,2 0 0,-2 0 0,2 2 0,0-2 0,-2 0 0,2 0 1,0 0-1,-2 2 0,2-2 0,0 0 0,2 2 0,-4-2 0,2 0 0,0 2 1,0 0-1,0 0 0,0-2 0,0 2 0,2-2 0,-4 2 0,2 0 0,2 0 1,-2 0-1,-2 0 0,4 0 0,-2 0 0,2 0 0,42 10-2545,-26-6 743</inkml:trace>
  <inkml:trace contextRef="#ctx1" brushRef="#br4">53312 9438 4409,'-4'-6'407,"0"2"-1,0 0 1,0-2 0,-4 2 0,4 0-1,0 2 1,-4-4 0,4 4-1,-2-2 1,0 2 0,-2 0 0,-6-4-1,4 4-225,2 2-1,0-2 0,0 0 0,0 2 0,0 0 0,-2 0 1,2 0-1,-2 2 0,-8 0 0,12 0-166,-2 0 0,2 0 0,-2 0 0,2 0 0,-2 2 0,0-2 0,2 4 0,0-4 0,0 4 0,0-4 0,0 4 0,0-2 0,2 2 0,-4 0 0,4 0 0,0-2 0,0 4 0,0-2 0,0 0 0,0 0 0,0 0 0,0 2 1,0 8-1,0-6 24,4 0 1,0 2 0,-2-4 0,2 4-1,0-2 1,2 0 0,-2 0-1,2 0 1,0 0 0,0 0 0,0 0-1,2 0 1,0 0 0,0-2 0,0 2-1,2-2 1,0 0 0,-2 2 0,4-2-1,-2 0 1,0-2 0,2 2 0,-2 0-1,2 0 1,0-2 0,0-2 0,2 2-1,-2 0 1,2-2 0,0 2 0,-2-2-1,0 0 1,2-2 0,2 2 0,-2-2-1,18 2 1,-24-4 20,2 0-1,-4 0 0,4-2 1,-2 2-1,0-2 0,0 2 1,0 0-1,0-2 1,0 0-1,0 0 0,0 0 1,-2 0-1,4 0 0,-4-2 1,2 4-1,0-4 1,-2 0-1,2 2 0,-2-2 1,0 2-1,2-2 0,-2 0 1,0 2-1,0-4 1,2-2-1,2 0 80,-2-4 0,2 0-1,-4 2 1,2 0 0,-2-2 0,0 2-1,0-4 1,0-10 0,-4-36 317,0 56-438,2 0 0,0 0 0,-2 0 0,2 0 0,0 0 0,-2 0 0,0 0 0,0 0 0,0 2 0,2-4 0,-4 4 0,-2-6 0,6 6-24,0 2 0,-2 0 0,2 0 0,0-2 0,0 2 0,-2 0 0,2-2 0,-2 2 0,2 0 0,0 0 0,0 0 0,0 0 0,-2 0 0,2 0 0,0 0 0,-2 0 0,2 0 0,-2 0 0,2 0 0,-2 0 0,2 0 0,0 0 0,0 0 0,0 0 0,-2 0 0,2 0 0,-2 0 0,2 0 0,0 0 0,-2 0 0,0 0 0,2 2-10,0-2 1,-2 2 0,0 0 0,2 0-1,-2-2 1,0 2 0,2 0-1,0 0 1,0 0 0,0-2 0,-2 2-1,0 2 1,0 2-24,2 0 0,-2 0-1,2 0 1,0 0 0,0-2 0,0 4 0,0 4 0,4 2-362,0 0 1,0 2-1,2-2 1,0-2-1,0 2 1,2 0-1,0-2 1,0 0-1,0 0 1,2 0-1,-2-2 0,22 20 1,-12-16-810</inkml:trace>
  <inkml:trace contextRef="#ctx1" brushRef="#br4">53498 9564 4201,'-2'-4'622,"-26"-18"3718,28 20-4195,-2 2-1,0 0 1,2 0-1,0 0 1,-2-2 0,0 2-1,2 0 1,-2 0-1,0-2 1,2 2-1,0 0 1,-2 0 0,0 0-1,0 0 1,0 0-1,2 0 1,0 0-1,-2 0 1,0 2 0,2-2-1,-2 0 1,0 0-1,2 0 1,-2 2-1,0-2-22,4 6-122,-2 0 1,2 0 0,-2 0-1,2 0 1,0 0 0,2-2-1,-4 4 1,8 6 0,0-4-3,-4 2-177,0-2 0,4 0 0,-2-2 0,0 2-1,0 0 1,2-2 0,0 2 0,0-2 0,0 0 0,2-2 0,0 2 0,0-2 0,-2 0 0,2 0 0,0-2 0,2 2 0,-2-2 0,20 6 0,-16-8-568</inkml:trace>
  <inkml:trace contextRef="#ctx1" brushRef="#br4">53468 9238 3265,'-12'-16'3785,"0"-6"1968,10 20-5425,8 2-1945,10 0 841,4 0-392</inkml:trace>
  <inkml:trace contextRef="#ctx1" brushRef="#br4">53722 9648 4905,'-2'-18'2132,"2"0"1,0-2-1,0-28 0,2 40-1990,0 0-1,0 2 0,0 0 0,0 0 0,0-2 1,2 2-1,-2-2 0,4 2 0,-4 2 0,2-2 1,0-2-1,10-4 0,-8 4-133,2 2 0,0-2 0,0 2 0,2-2 0,-2 4 0,0-2 1,2 0-1,0 2 0,0 0 0,0 0 0,-2 0 0,2 2 0,2 0 0,-2 0 0,18 0 0,-24 2-21,2 0-1,-2 0 1,2 2-1,-2 0 1,0 0-1,2 0 0,-4-2 1,4 2-1,-2 2 1,2-2-1,-4 0 1,4 2-1,-4-2 0,2 2 1,0 0-1,4 4 1,2 4-12,2 0 0,-4 4 0,16 18 0,-16-16 34,0 2 0,8 28 0,14 22-2182,-24-60 1297,0 0-569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CFB17-EAE4-23BD-80A4-75752E0AF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A27FAC-983F-A7E7-ED35-679DB14E0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C9AFE0-14B7-27E9-CFFC-29A0FCF8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01A43F-D742-ABF4-A96C-31191008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57DBCF-A4C4-408F-9E62-7B894855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728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6AA99F-99D4-70FB-3197-4683253D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8E7954-A308-9DBC-2A7D-CE149CEC2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CE6721-6CBD-ACA2-7737-0F834333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9066-D066-DD34-23F1-FF1D9FEE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1C917C-651E-ABAD-5E8E-40D7866D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112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2E95DE6-5515-80B7-D2A5-C35A1887E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F53317-0359-4207-FF6C-E19A25239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1DF5D3-3E3C-CAC6-D990-2552969A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D75086-2098-77E0-BA0C-D1DE5BDC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43D4D8-6B36-6787-25EC-B4AE44F9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14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4D905-F66E-48C1-425D-50B4851F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1DAFB2-59C8-CA22-029C-3D27ED55C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56F982-9464-D49A-711A-9631BC29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E58F9B-891F-B32B-07AA-635E324A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0ADDF8-AC9D-77AB-BEE9-A8B86AF5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652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B83F8C-87DB-F13F-2A0A-79EC899DA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7C7A18-998D-B228-C1FB-B7D4AA53F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010601-5EFB-B10B-ED2C-2B4F0D90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90E4A8-8A9F-939D-80D9-3C2F1F11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669030-DB81-4F26-1111-90858BFA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255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F72EC-8AD4-E15B-4009-64B16F1D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3F0347-5B2F-3B63-917D-9EA6B2F0F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FABA7E-525D-CABB-4F23-53024CF8A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33B6F0-D32F-9A01-D947-5DD8E5BA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223244-6FB5-1ED7-41B4-64139AD2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3AA12A-E558-64A5-6B49-735BC1D6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320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04318-D136-4F30-D7A5-87AC563A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CF1371-358C-AA2C-F935-7FC49396D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75E589-14AA-703B-12A3-677855082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A5039D1-B48A-7379-C18F-A41DBDB74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149F5C-1C00-B63D-353B-F9F21EEF7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B83788F-6B3B-CFFE-07DF-F246B0C5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1066F9C-20F6-8620-BBAC-11FCC794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63505A-EF6F-4D33-D264-A48A073D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572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36EE9-B03A-DB00-8F6A-E8DE072C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E3443A-0530-7B84-6801-4C1A267B1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CDA7C1-D1A9-37A2-605B-AF36F720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FCC98E-1E0A-E975-ACCE-D0EE9B6F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48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65E286-0ED0-9465-E545-D7C3642AF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31FD0E2-5F77-7EDC-0DCC-5F1129F4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C286E8-080C-56DD-EE98-7A17B41D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021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FD6DE-99AB-17D7-8568-B671DB240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F3E47F-791A-6222-CC47-5C1483F7C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5ADEBC-7BE4-8A37-3BA9-CD23C7996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68008-DF4F-6AF6-2C52-2CE81395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72D4C5-304F-946E-1A83-BD8E8E75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C61AE8-051C-E054-8A8C-07B7BC4D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435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AD9BF-C128-8B42-ED36-DEA315477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82515C-5773-E5CB-94E4-A738FB20C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3560E5-5761-0467-2666-C593DCEA2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FD47BF-A0EB-09EC-3E10-109CE001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492CA6-8966-9A7B-8B27-BCAF21C62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FF8A46-AD97-E449-6DFE-72550206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55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5B91173-9FD5-C3DE-8ED3-00EBE58CB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FB7186-5610-2316-4872-306FC486B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31F90E-7465-FCC7-73E0-E610D434D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D3A0FF-F3EF-2743-CE4A-F40877F35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5519D8-28F2-F098-889E-34FD063D1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552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CF5802-D800-2FD0-DB61-343B458AE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de-CH" sz="4800">
                <a:solidFill>
                  <a:srgbClr val="FFFFFF"/>
                </a:solidFill>
              </a:rPr>
              <a:t>A computational model for bacteria resistance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F58315-F513-E041-88E9-24773A1D6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de-CH">
                <a:solidFill>
                  <a:srgbClr val="FFFFFF"/>
                </a:solidFill>
              </a:rPr>
              <a:t>By Julia Eggenschwiler and Jaelle Häfliger</a:t>
            </a:r>
          </a:p>
        </p:txBody>
      </p:sp>
    </p:spTree>
    <p:extLst>
      <p:ext uri="{BB962C8B-B14F-4D97-AF65-F5344CB8AC3E}">
        <p14:creationId xmlns:p14="http://schemas.microsoft.com/office/powerpoint/2010/main" val="2675374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D782B588-ECE0-C3F9-5EB2-F894E28B2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280" y="944674"/>
            <a:ext cx="4409439" cy="369823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3493042-59F9-758F-63FD-D905482F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multiple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a </a:t>
            </a:r>
            <a:r>
              <a:rPr lang="de-CH" dirty="0" err="1"/>
              <a:t>thousand</a:t>
            </a:r>
            <a:r>
              <a:rPr lang="de-CH" dirty="0"/>
              <a:t> </a:t>
            </a:r>
            <a:r>
              <a:rPr lang="de-CH" dirty="0" err="1"/>
              <a:t>generations</a:t>
            </a:r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D514E63-125A-3336-1788-D4AC7FAFFF22}"/>
              </a:ext>
            </a:extLst>
          </p:cNvPr>
          <p:cNvSpPr txBox="1"/>
          <p:nvPr/>
        </p:nvSpPr>
        <p:spPr>
          <a:xfrm>
            <a:off x="838201" y="1931763"/>
            <a:ext cx="2860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30</a:t>
            </a:r>
          </a:p>
        </p:txBody>
      </p:sp>
      <p:pic>
        <p:nvPicPr>
          <p:cNvPr id="16" name="Grafik 15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1CF1B61E-9E85-A7F5-0FA4-6FA0435C6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2161"/>
            <a:ext cx="4227733" cy="3545840"/>
          </a:xfrm>
          <a:prstGeom prst="rect">
            <a:avLst/>
          </a:prstGeom>
        </p:spPr>
      </p:pic>
      <p:pic>
        <p:nvPicPr>
          <p:cNvPr id="12" name="Grafik 11" descr="Ein Bild, das Text, Screenshot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0C2DE09A-9A31-12A2-1F69-ACD721E6B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266" y="3312159"/>
            <a:ext cx="4227733" cy="35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68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5826D9C8-40EE-E2DF-3ECB-1D159335C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287580"/>
            <a:ext cx="4257039" cy="3570420"/>
          </a:xfrm>
          <a:prstGeom prst="rect">
            <a:avLst/>
          </a:prstGeom>
        </p:spPr>
      </p:pic>
      <p:pic>
        <p:nvPicPr>
          <p:cNvPr id="12" name="Grafik 11" descr="Ein Bild, das Text, Diagramm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E1E9B559-AD7C-093F-0D20-535A35961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760" y="3117154"/>
            <a:ext cx="4460240" cy="3740846"/>
          </a:xfrm>
          <a:prstGeom prst="rect">
            <a:avLst/>
          </a:prstGeom>
        </p:spPr>
      </p:pic>
      <p:pic>
        <p:nvPicPr>
          <p:cNvPr id="14" name="Grafik 13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877F9DB5-3919-82D2-72C7-66A3E003D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796" y="1287913"/>
            <a:ext cx="4133312" cy="346664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B052475-74BA-3738-B41C-332AAEC2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multiple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a </a:t>
            </a:r>
            <a:r>
              <a:rPr lang="de-CH" dirty="0" err="1"/>
              <a:t>thousand</a:t>
            </a:r>
            <a:r>
              <a:rPr lang="de-CH" dirty="0"/>
              <a:t> </a:t>
            </a:r>
            <a:r>
              <a:rPr lang="de-CH" dirty="0" err="1"/>
              <a:t>generations</a:t>
            </a:r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7FDAA47-8D10-039B-A05B-ED4FEE16CD6E}"/>
              </a:ext>
            </a:extLst>
          </p:cNvPr>
          <p:cNvSpPr txBox="1"/>
          <p:nvPr/>
        </p:nvSpPr>
        <p:spPr>
          <a:xfrm>
            <a:off x="838201" y="1931763"/>
            <a:ext cx="3611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50</a:t>
            </a:r>
          </a:p>
        </p:txBody>
      </p:sp>
    </p:spTree>
    <p:extLst>
      <p:ext uri="{BB962C8B-B14F-4D97-AF65-F5344CB8AC3E}">
        <p14:creationId xmlns:p14="http://schemas.microsoft.com/office/powerpoint/2010/main" val="788690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4AB2-23F5-068B-F7E2-A0B1BDF4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82F65-F7F7-6CF5-65C9-7522904AF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0059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C23875-71CB-E619-A94C-31D5E558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de-CH" sz="4000"/>
              <a:t>Table of contents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9E3C3D3B-650B-DA47-865D-255C0A8889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5582769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908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A1FE3D-6121-F48A-08C0-E46ECC18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Hypothesis and </a:t>
            </a:r>
            <a:r>
              <a:rPr lang="de-CH" dirty="0" err="1"/>
              <a:t>predictions</a:t>
            </a:r>
            <a:endParaRPr lang="de-CH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5EF21E8-EE57-2D16-EAF6-05ED709A9F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787696"/>
              </p:ext>
            </p:extLst>
          </p:nvPr>
        </p:nvGraphicFramePr>
        <p:xfrm>
          <a:off x="838200" y="1287779"/>
          <a:ext cx="10662920" cy="5205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295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AADCD-5817-E811-AB20-9737C70F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Explanation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different </a:t>
            </a:r>
            <a:r>
              <a:rPr lang="de-CH" dirty="0" err="1"/>
              <a:t>mutants</a:t>
            </a:r>
            <a:endParaRPr lang="de-CH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6276962C-8E43-6127-C1DD-903E9480E129}"/>
                  </a:ext>
                </a:extLst>
              </p14:cNvPr>
              <p14:cNvContentPartPr/>
              <p14:nvPr/>
            </p14:nvContentPartPr>
            <p14:xfrm>
              <a:off x="1193800" y="1864995"/>
              <a:ext cx="9094788" cy="4084638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6276962C-8E43-6127-C1DD-903E9480E1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5800" y="1846998"/>
                <a:ext cx="9130427" cy="412027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281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0EF4F1-642E-6733-2B49-DF44E982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/>
              <a:t>Parameters and variables-Deviations from base-model</a:t>
            </a:r>
            <a:br>
              <a:rPr lang="de-CH" dirty="0"/>
            </a:br>
            <a:endParaRPr lang="de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EB1593-B8DA-FBE3-6E4C-1F8D57A2C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170"/>
            <a:ext cx="10515600" cy="54205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 err="1"/>
              <a:t>N_end_wd</a:t>
            </a:r>
            <a:r>
              <a:rPr lang="en-GB" dirty="0"/>
              <a:t>, </a:t>
            </a:r>
            <a:r>
              <a:rPr lang="en-GB" dirty="0" err="1"/>
              <a:t>N_end_wb</a:t>
            </a:r>
            <a:r>
              <a:rPr lang="en-GB" dirty="0"/>
              <a:t>, </a:t>
            </a:r>
            <a:r>
              <a:rPr lang="en-GB" dirty="0" err="1"/>
              <a:t>N_end_sd</a:t>
            </a:r>
            <a:r>
              <a:rPr lang="en-GB" dirty="0"/>
              <a:t>, </a:t>
            </a:r>
            <a:r>
              <a:rPr lang="en-GB" dirty="0" err="1"/>
              <a:t>N_end_sb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Init_wd</a:t>
            </a:r>
            <a:r>
              <a:rPr lang="en-GB" dirty="0"/>
              <a:t>, </a:t>
            </a:r>
            <a:r>
              <a:rPr lang="en-GB" dirty="0" err="1"/>
              <a:t>init_wb</a:t>
            </a:r>
            <a:r>
              <a:rPr lang="en-GB" dirty="0"/>
              <a:t>, </a:t>
            </a:r>
            <a:r>
              <a:rPr lang="en-GB" dirty="0" err="1"/>
              <a:t>init_sd</a:t>
            </a:r>
            <a:r>
              <a:rPr lang="en-GB" dirty="0"/>
              <a:t>, </a:t>
            </a:r>
            <a:r>
              <a:rPr lang="en-GB" dirty="0" err="1"/>
              <a:t>init_sb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decay_rate_wm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Decay_rate_sm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S_wm</a:t>
            </a:r>
            <a:r>
              <a:rPr lang="en-GB" dirty="0"/>
              <a:t>: selective strength of weak mutation</a:t>
            </a:r>
          </a:p>
          <a:p>
            <a:pPr>
              <a:lnSpc>
                <a:spcPct val="150000"/>
              </a:lnSpc>
            </a:pPr>
            <a:r>
              <a:rPr lang="en-GB" dirty="0" err="1"/>
              <a:t>S_sm</a:t>
            </a:r>
            <a:r>
              <a:rPr lang="en-GB" dirty="0"/>
              <a:t>: selective </a:t>
            </a:r>
            <a:r>
              <a:rPr lang="en-GB" dirty="0" err="1"/>
              <a:t>strengthof</a:t>
            </a:r>
            <a:r>
              <a:rPr lang="en-GB" dirty="0"/>
              <a:t> strong mutation</a:t>
            </a:r>
          </a:p>
          <a:p>
            <a:pPr>
              <a:lnSpc>
                <a:spcPct val="150000"/>
              </a:lnSpc>
            </a:pPr>
            <a:r>
              <a:rPr lang="en-GB" dirty="0" err="1"/>
              <a:t>m_rate_wm</a:t>
            </a:r>
            <a:r>
              <a:rPr lang="en-GB" dirty="0"/>
              <a:t>, </a:t>
            </a:r>
            <a:r>
              <a:rPr lang="en-GB" dirty="0" err="1"/>
              <a:t>m_rate_sm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252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AAE0A-073C-CB24-C19F-6ABD930C9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Plot-choices in our model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A0FFC-2D2C-9C6B-D673-32CD703B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5366084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Mainly: package ggplot2</a:t>
            </a:r>
            <a:endParaRPr lang="de-CH" dirty="0"/>
          </a:p>
          <a:p>
            <a:pPr lvl="0"/>
            <a:r>
              <a:rPr lang="en-GB" dirty="0"/>
              <a:t>Scatterplots to visualize the frequency of each mutation separately after </a:t>
            </a:r>
            <a:r>
              <a:rPr lang="en-GB" dirty="0" err="1"/>
              <a:t>max_gen</a:t>
            </a:r>
            <a:r>
              <a:rPr lang="en-GB" dirty="0"/>
              <a:t> (1000 generations) </a:t>
            </a:r>
            <a:endParaRPr lang="de-CH" dirty="0"/>
          </a:p>
          <a:p>
            <a:pPr lvl="0"/>
            <a:r>
              <a:rPr lang="en-GB" dirty="0"/>
              <a:t>Advantages: every replicate can be visualized; unexpected results are easier to interpret for us than with using boxplots</a:t>
            </a:r>
            <a:endParaRPr lang="de-CH" dirty="0"/>
          </a:p>
          <a:p>
            <a:pPr lvl="0"/>
            <a:r>
              <a:rPr lang="en-GB" dirty="0" err="1"/>
              <a:t>ggplot</a:t>
            </a:r>
            <a:r>
              <a:rPr lang="en-GB" dirty="0"/>
              <a:t>-boxplot to visualize the rescue probability depending on the selection coefficient for all 4 mutants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in this case boxplot gave a better overview for us</a:t>
            </a:r>
            <a:endParaRPr lang="de-CH" dirty="0"/>
          </a:p>
          <a:p>
            <a:pPr lvl="0"/>
            <a:r>
              <a:rPr lang="en-GB" dirty="0" err="1"/>
              <a:t>ggplot</a:t>
            </a:r>
            <a:r>
              <a:rPr lang="en-GB" dirty="0"/>
              <a:t>-heatmap to be able to combine rescue probability, selection coefficients and mutation rates all in one plot 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65937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E3E938-96DB-157D-EAAA-479F391C7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6" y="6039741"/>
            <a:ext cx="5629619" cy="8182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8C4CB0-1F95-AE56-8E21-920E42CCD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823" y="169816"/>
            <a:ext cx="9420554" cy="587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42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14644D-1FC8-F260-4A79-EB69FA2A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population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multiple </a:t>
            </a:r>
            <a:r>
              <a:rPr lang="de-CH" dirty="0" err="1"/>
              <a:t>generations</a:t>
            </a:r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FBA0A0-986F-6CD4-7F83-DC042D4F7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304" y="901972"/>
            <a:ext cx="4495391" cy="3770328"/>
          </a:xfrm>
          <a:prstGeom prst="rect">
            <a:avLst/>
          </a:prstGeom>
        </p:spPr>
      </p:pic>
      <p:pic>
        <p:nvPicPr>
          <p:cNvPr id="5" name="Inhaltsplatzhalter 4" descr="Ein Bild, das Text, Diagramm, Reihe, Schrift enthält.&#10;&#10;KI-generierte Inhalte können fehlerhaft sein.">
            <a:extLst>
              <a:ext uri="{FF2B5EF4-FFF2-40B4-BE49-F238E27FC236}">
                <a16:creationId xmlns:a16="http://schemas.microsoft.com/office/drawing/2014/main" id="{9F3D3B1C-B956-FC78-6247-98786858B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080" y="3347230"/>
            <a:ext cx="4185919" cy="3510770"/>
          </a:xfrm>
        </p:spPr>
      </p:pic>
      <p:pic>
        <p:nvPicPr>
          <p:cNvPr id="9" name="Grafik 8" descr="Ein Bild, das Text, Diagramm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8A8A826D-1322-785C-EEC7-C78077239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365044"/>
            <a:ext cx="4071208" cy="3414562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E385058-2D25-45A4-0481-B32C3599EEA1}"/>
              </a:ext>
            </a:extLst>
          </p:cNvPr>
          <p:cNvSpPr txBox="1"/>
          <p:nvPr/>
        </p:nvSpPr>
        <p:spPr>
          <a:xfrm>
            <a:off x="838199" y="1913343"/>
            <a:ext cx="2860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30</a:t>
            </a:r>
          </a:p>
        </p:txBody>
      </p:sp>
    </p:spTree>
    <p:extLst>
      <p:ext uri="{BB962C8B-B14F-4D97-AF65-F5344CB8AC3E}">
        <p14:creationId xmlns:p14="http://schemas.microsoft.com/office/powerpoint/2010/main" val="2040584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CBAAC2-B731-A0B9-E93A-88C7B19B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population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multiple </a:t>
            </a:r>
            <a:r>
              <a:rPr lang="de-CH" dirty="0" err="1"/>
              <a:t>generations</a:t>
            </a:r>
            <a:endParaRPr lang="de-CH" dirty="0"/>
          </a:p>
        </p:txBody>
      </p:sp>
      <p:pic>
        <p:nvPicPr>
          <p:cNvPr id="5" name="Inhaltsplatzhalter 4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3076232D-E9E4-FC16-D795-93A90A5DB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676" y="3145481"/>
            <a:ext cx="4434635" cy="3719372"/>
          </a:xfrm>
        </p:spPr>
      </p:pic>
      <p:pic>
        <p:nvPicPr>
          <p:cNvPr id="9" name="Grafik 8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2767FC86-5039-0DCD-9A18-0BF722883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654" y="1027906"/>
            <a:ext cx="4068626" cy="3412396"/>
          </a:xfrm>
          <a:prstGeom prst="rect">
            <a:avLst/>
          </a:prstGeom>
        </p:spPr>
      </p:pic>
      <p:pic>
        <p:nvPicPr>
          <p:cNvPr id="11" name="Grafik 10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F3D46F62-CDAB-7DF2-D5AD-8ECD93880F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961" y="3247735"/>
            <a:ext cx="4257039" cy="357042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B68D9DDB-0CE3-1D30-2602-4D6B0A8319E6}"/>
              </a:ext>
            </a:extLst>
          </p:cNvPr>
          <p:cNvSpPr txBox="1"/>
          <p:nvPr/>
        </p:nvSpPr>
        <p:spPr>
          <a:xfrm>
            <a:off x="838200" y="2047406"/>
            <a:ext cx="2860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50</a:t>
            </a:r>
          </a:p>
        </p:txBody>
      </p:sp>
    </p:spTree>
    <p:extLst>
      <p:ext uri="{BB962C8B-B14F-4D97-AF65-F5344CB8AC3E}">
        <p14:creationId xmlns:p14="http://schemas.microsoft.com/office/powerpoint/2010/main" val="2339112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</Words>
  <Application>Microsoft Office PowerPoint</Application>
  <PresentationFormat>Breitbild</PresentationFormat>
  <Paragraphs>36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Wingdings</vt:lpstr>
      <vt:lpstr>Office</vt:lpstr>
      <vt:lpstr>A computational model for bacteria resistance</vt:lpstr>
      <vt:lpstr>Table of contents</vt:lpstr>
      <vt:lpstr>Hypothesis and predictions</vt:lpstr>
      <vt:lpstr>Explanation of the different mutants</vt:lpstr>
      <vt:lpstr>Parameters and variables-Deviations from base-model </vt:lpstr>
      <vt:lpstr>Plot-choices in our model</vt:lpstr>
      <vt:lpstr>PowerPoint-Präsentation</vt:lpstr>
      <vt:lpstr>Plot showing one population over multiple generations</vt:lpstr>
      <vt:lpstr>Plot showing one population over multiple generations</vt:lpstr>
      <vt:lpstr>Plot showing multiple populations over a thousand generations</vt:lpstr>
      <vt:lpstr>Plot showing multiple populations over a thousand generations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Häfliger, Jaelle Aglaia (STUDENTS)</dc:creator>
  <cp:lastModifiedBy>Häfliger, Jaelle Aglaia (STUDENTS)</cp:lastModifiedBy>
  <cp:revision>12</cp:revision>
  <dcterms:created xsi:type="dcterms:W3CDTF">2025-10-28T08:40:38Z</dcterms:created>
  <dcterms:modified xsi:type="dcterms:W3CDTF">2025-10-28T14:51:25Z</dcterms:modified>
</cp:coreProperties>
</file>