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Question and </a:t>
          </a:r>
          <a:r>
            <a:rPr lang="de-CH" dirty="0" err="1"/>
            <a:t>predictions</a:t>
          </a:r>
          <a:endParaRPr lang="en-US" dirty="0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Question: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deleterious mutations won’t persist, because the costs of the trade off are too high. Therefore, the individuals with the weak and strong beneficial mutations 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 and strong beneficial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Question and </a:t>
          </a:r>
          <a:r>
            <a:rPr lang="de-CH" sz="2300" kern="1200" dirty="0" err="1"/>
            <a:t>predictions</a:t>
          </a:r>
          <a:endParaRPr lang="en-US" sz="2300" kern="1200" dirty="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Method </a:t>
          </a:r>
          <a:endParaRPr lang="en-US" sz="23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Results and conclusion</a:t>
          </a:r>
          <a:endParaRPr lang="en-US" sz="23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Biological applications</a:t>
          </a:r>
          <a:endParaRPr lang="en-US" sz="23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Question: </a:t>
          </a:r>
        </a:p>
      </dsp:txBody>
      <dsp:txXfrm>
        <a:off x="4414" y="219798"/>
        <a:ext cx="3789866" cy="576000"/>
      </dsp:txXfrm>
    </dsp:sp>
    <dsp:sp modelId="{F1E03C76-40C5-4169-861D-4BEC21B7B644}">
      <dsp:nvSpPr>
        <dsp:cNvPr id="0" name=""/>
        <dsp:cNvSpPr/>
      </dsp:nvSpPr>
      <dsp:spPr>
        <a:xfrm>
          <a:off x="780652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000" kern="1200" dirty="0"/>
        </a:p>
      </dsp:txBody>
      <dsp:txXfrm>
        <a:off x="891653" y="906799"/>
        <a:ext cx="3567864" cy="3967498"/>
      </dsp:txXfrm>
    </dsp:sp>
    <dsp:sp modelId="{2224B8D8-D42D-4740-BEC7-297B685CEA61}">
      <dsp:nvSpPr>
        <dsp:cNvPr id="0" name=""/>
        <dsp:cNvSpPr/>
      </dsp:nvSpPr>
      <dsp:spPr>
        <a:xfrm>
          <a:off x="4368811" y="36014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68811" y="224727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Predictions:</a:t>
          </a:r>
        </a:p>
      </dsp:txBody>
      <dsp:txXfrm>
        <a:off x="6092401" y="219798"/>
        <a:ext cx="3789866" cy="576000"/>
      </dsp:txXfrm>
    </dsp:sp>
    <dsp:sp modelId="{256D9188-9040-44B6-AF4A-581BCA4191B5}">
      <dsp:nvSpPr>
        <dsp:cNvPr id="0" name=""/>
        <dsp:cNvSpPr/>
      </dsp:nvSpPr>
      <dsp:spPr>
        <a:xfrm>
          <a:off x="6868638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deleterious mutations won’t persist, because the costs of the trade off are too high. Therefore, the individuals with the weak and strong beneficial mutations  will take over the population.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Thus, the population will be rescued if there are enough individuals with weak  and strong beneficial mutations at the beginning.</a:t>
          </a:r>
        </a:p>
      </dsp:txBody>
      <dsp:txXfrm>
        <a:off x="6979639" y="906799"/>
        <a:ext cx="3567864" cy="396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12 7618 0 0,'-6'-2'3544'0'0,"1"1"-2399"0"0,1-2-585 0 0,3 3-120 0 0,-1-1-488 0 0,1-1 112 0 0,-2 0-1144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140 147 4945 0 0,'-5'1'158'0'0,"-5"2"361"0"0,0 0 0 0 0,1 0 0 0 0,-1 1 0 0 0,1 0 0 0 0,0 1-1 0 0,1 0 1 0 0,-1 0 0 0 0,-7 7 0 0 0,5-3 480 0 0,6-6-681 0 0,1 0-1 0 0,0 0 1 0 0,1 0 0 0 0,-1 1-1 0 0,-5 6 1 0 0,9-9-306 0 0,-1 0 1 0 0,0 0 0 0 0,1 0-1 0 0,-1 0 1 0 0,1 0 0 0 0,0 0-1 0 0,-1 0 1 0 0,1 1 0 0 0,0-1-1 0 0,-1 0 1 0 0,1 0 0 0 0,0 0 0 0 0,0 1-1 0 0,0-1 1 0 0,0 0 0 0 0,0 0-1 0 0,0 1 1 0 0,1-1 0 0 0,-1 0-1 0 0,0 0 1 0 0,1 0 0 0 0,-1 0-1 0 0,0 1 1 0 0,1-1 0 0 0,0 0-1 0 0,-1 0 1 0 0,1 0 0 0 0,1 2-1 0 0,4 4-63 0 0,0-1-1 0 0,1 1 1 0 0,0-1-1 0 0,0 0 1 0 0,1 0-1 0 0,-1-1 0 0 0,1 0 1 0 0,0-1-1 0 0,1 0 1 0 0,-1 0-1 0 0,1 0 1 0 0,-1-1-1 0 0,1-1 0 0 0,0 1 1 0 0,0-2-1 0 0,14 2 1 0 0,-4-1 25 0 0,0-1 0 0 0,-1-1 0 0 0,1 0 1 0 0,0-2-1 0 0,-1 0 0 0 0,1-1 0 0 0,23-7 1 0 0,-35 8 43 0 0,1-1 0 0 0,-1 0 0 0 0,0 0 0 0 0,0 0 0 0 0,0-1-1 0 0,0 0 1 0 0,-1-1 0 0 0,1 1 0 0 0,-1-1 0 0 0,0 0 0 0 0,9-12 0 0 0,-12 14 22 0 0,-1 0 0 0 0,0 0 0 0 0,0-1 0 0 0,0 1 0 0 0,-1 0 0 0 0,1-1-1 0 0,-1 0 1 0 0,0 1 0 0 0,0-1 0 0 0,0 0 0 0 0,-1 0 0 0 0,1 0 0 0 0,-1 1 0 0 0,0-1-1 0 0,0 0 1 0 0,0 0 0 0 0,0 0 0 0 0,-1 0 0 0 0,0 1 0 0 0,1-1 0 0 0,-1 0 0 0 0,-1 0-1 0 0,1 1 1 0 0,-1-1 0 0 0,1 1 0 0 0,-4-5 0 0 0,-2-4 159 0 0,-2 0 0 0 0,1 0 0 0 0,-2 1 0 0 0,1 0 0 0 0,-2 0 0 0 0,1 1 0 0 0,-1 1 0 0 0,-1 0 0 0 0,0 0 0 0 0,-25-13 0 0 0,27 16-171 0 0,-1 1 1 0 0,1 1-1 0 0,-1 0 0 0 0,0 0 1 0 0,0 1-1 0 0,0 0 1 0 0,0 1-1 0 0,-1 0 1 0 0,1 1-1 0 0,-1 0 0 0 0,1 1 1 0 0,-1 0-1 0 0,1 1 1 0 0,-18 3-1 0 0,21-2-295 0 0,1 1 1 0 0,1 0-1 0 0,-1 1 0 0 0,0-1 0 0 0,1 1 1 0 0,-1 0-1 0 0,1 1 0 0 0,1 0 1 0 0,-1 0-1 0 0,0 0 0 0 0,1 0 0 0 0,0 1 1 0 0,1 0-1 0 0,-1 0 0 0 0,-6 13 0 0 0,10-10-573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359 411 1880 0 0,'0'0'6111'0'0,"-12"2"-2721"0"0,1 1-3252 0 0,0 0-1 0 0,-1-1 0 0 0,1 0 1 0 0,0-1-1 0 0,-1-1 1 0 0,1 0-1 0 0,-1 0 1 0 0,1-1-1 0 0,-1 0 0 0 0,1-1 1 0 0,0-1-1 0 0,-1 1 1 0 0,1-2-1 0 0,1 0 1 0 0,-1 0-1 0 0,0-1 0 0 0,1 0 1 0 0,0 0-1 0 0,-13-11 1 0 0,15 11-96 0 0,0-1 0 0 0,0 0 0 0 0,0 0 1 0 0,1-1-1 0 0,-1 0 0 0 0,2 0 0 0 0,-1-1 1 0 0,1 0-1 0 0,0 0 0 0 0,1 0 0 0 0,0-1 1 0 0,0 0-1 0 0,0 0 0 0 0,2 0 1 0 0,-1 0-1 0 0,1-1 0 0 0,0 1 0 0 0,-2-18 1 0 0,4 21-38 0 0,0-1 1 0 0,1 0 0 0 0,0 0-1 0 0,0 0 1 0 0,0 0 0 0 0,1 1-1 0 0,0-1 1 0 0,0 0 0 0 0,1 0 0 0 0,0 1-1 0 0,0-1 1 0 0,0 1 0 0 0,1 0-1 0 0,0-1 1 0 0,0 1 0 0 0,1 1 0 0 0,8-12-1 0 0,-7 10-6 0 0,1 1 0 0 0,0-1 0 0 0,0 1 0 0 0,0 0 0 0 0,1 1 0 0 0,0 0 0 0 0,0 0 0 0 0,0 0 0 0 0,1 1-1 0 0,0 0 1 0 0,-1 0 0 0 0,13-3 0 0 0,-14 5 2 0 0,1 1 0 0 0,0 0 0 0 0,0 0 0 0 0,0 0-1 0 0,0 1 1 0 0,-1 0 0 0 0,1 0 0 0 0,0 1 0 0 0,0 0-1 0 0,0 0 1 0 0,-1 1 0 0 0,1 0 0 0 0,0 0 0 0 0,-1 0 0 0 0,0 1-1 0 0,8 4 1 0 0,19 12-306 0 0,-1 1-1 0 0,-1 2 1 0 0,40 36 0 0 0,-54-41-274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135 196 3705 0 0,'-2'-1'397'0'0,"-5"-2"214"0"0,1 1 1 0 0,-1 0-1 0 0,1 0 1 0 0,-1 0 0 0 0,0 1-1 0 0,0 0 1 0 0,0 0 0 0 0,0 1-1 0 0,0 0 1 0 0,0 0-1 0 0,-7 2 1 0 0,12-1-603 0 0,1 1 0 0 0,-1-1 1 0 0,1 1-1 0 0,-1-1 0 0 0,1 1 0 0 0,0 0 0 0 0,0-1 0 0 0,-1 1 0 0 0,1 0 1 0 0,1 0-1 0 0,-1 0 0 0 0,-1 2 0 0 0,-3 7-32 0 0,-13 26-194 0 0,17-34 159 0 0,0 0 0 0 0,1 0 0 0 0,-1-1 0 0 0,1 1 0 0 0,0 0 0 0 0,-1 0 0 0 0,1 0 0 0 0,0 0 0 0 0,1 0 0 0 0,-1 0 0 0 0,1 0 0 0 0,-1 0 0 0 0,1-1 0 0 0,0 1 0 0 0,0 0-1 0 0,0 0 1 0 0,0-1 0 0 0,0 1 0 0 0,3 3 0 0 0,1 1-238 0 0,0 0-1 0 0,0 0 0 0 0,0 0 0 0 0,12 10 0 0 0,-9-11 138 0 0,1 0-1 0 0,0-1 0 0 0,0 0 1 0 0,0 0-1 0 0,0-1 1 0 0,1 0-1 0 0,0 0 0 0 0,0-1 1 0 0,0 0-1 0 0,0-1 1 0 0,0 0-1 0 0,0-1 0 0 0,19 0 1 0 0,-12-1 42 0 0,-1 0 0 0 0,1-1 0 0 0,0-1 1 0 0,-1-1-1 0 0,0 0 0 0 0,1-1 0 0 0,28-12 1 0 0,-36 12 88 0 0,1 0 0 0 0,-2-1 0 0 0,1 0 0 0 0,0-1 0 0 0,-1 0 0 0 0,0 0 0 0 0,-1-1 0 0 0,1 0 0 0 0,-1 0 0 0 0,-1-1 1 0 0,1 0-1 0 0,-2 0 0 0 0,1 0 0 0 0,-1-1 0 0 0,0 0 0 0 0,0 0 0 0 0,-1 0 0 0 0,-1-1 0 0 0,1 1 0 0 0,-2-1 0 0 0,1 0 1 0 0,-1 0-1 0 0,-1 0 0 0 0,0 0 0 0 0,0 0 0 0 0,-1-18 0 0 0,-1 18-29 0 0,0 0 0 0 0,-1 0-1 0 0,0 0 1 0 0,0 0 0 0 0,-1 0 0 0 0,0 1-1 0 0,-1-1 1 0 0,0 1 0 0 0,0 0 0 0 0,-12-17 0 0 0,2 0-338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23 149 7450 0 0,'-2'2'409'0'0,"0"-1"1"0"0,0 1 0 0 0,0 0 0 0 0,0 1 0 0 0,1-1-1 0 0,-1 0 1 0 0,1 0 0 0 0,0 1 0 0 0,-1-1-1 0 0,1 1 1 0 0,0-1 0 0 0,0 1 0 0 0,1-1 0 0 0,-1 1-1 0 0,0 0 1 0 0,1-1 0 0 0,-1 6 0 0 0,2-6-374 0 0,-1 1-1 0 0,1-1 1 0 0,-1 1 0 0 0,1-1 0 0 0,0 0 0 0 0,0 0-1 0 0,0 1 1 0 0,0-1 0 0 0,0 0 0 0 0,1 0 0 0 0,-1 0-1 0 0,1 0 1 0 0,-1 0 0 0 0,1-1 0 0 0,0 1 0 0 0,2 2-1 0 0,2 0-239 0 0,1 1 0 0 0,-1-1 0 0 0,1-1 0 0 0,0 1-1 0 0,0-1 1 0 0,0 0 0 0 0,0-1 0 0 0,1 1 0 0 0,-1-2-1 0 0,1 1 1 0 0,11 0 0 0 0,5 0 35 0 0,1-2 0 0 0,0-1 0 0 0,0-1 0 0 0,-1-1 0 0 0,1-1 0 0 0,42-13 0 0 0,-53 12 129 0 0,0 0 0 0 0,-1-1 1 0 0,0-1-1 0 0,0 0 0 0 0,0 0 1 0 0,-1-1-1 0 0,0-1 0 0 0,0 0 1 0 0,-1-1-1 0 0,0 0 0 0 0,-1-1 1 0 0,16-21-1 0 0,-7-5 235 0 0,-18 36-148 0 0,-1 0 0 0 0,0 0-1 0 0,1-1 1 0 0,-1 1-1 0 0,0 0 1 0 0,1 0 0 0 0,-1 0-1 0 0,0 0 1 0 0,0-1 0 0 0,0 1-1 0 0,0 0 1 0 0,0 0 0 0 0,0 0-1 0 0,0-1 1 0 0,0 1 0 0 0,-1 0-1 0 0,1 0 1 0 0,0 0 0 0 0,-1 0-1 0 0,1 0 1 0 0,-1 0 0 0 0,1 0-1 0 0,-1 0 1 0 0,0 0 0 0 0,1 0-1 0 0,-1 0 1 0 0,0 0 0 0 0,0 0-1 0 0,0 0 1 0 0,-1-1 0 0 0,-14-5 387 0 0,0 0 0 0 0,0 1 0 0 0,0 0 0 0 0,-1 2 0 0 0,0 0 0 0 0,-25-3 0 0 0,-5 3-49 0 0,-56 3 1 0 0,87 1-499 0 0,-1 1 1 0 0,1 1-1 0 0,-16 4 1 0 0,28-5-84 0 0,0-1 0 0 0,1 1 0 0 0,-1 0 0 0 0,1 0 0 0 0,-1 1-1 0 0,1-1 1 0 0,0 1 0 0 0,0 0 0 0 0,-1-1 0 0 0,1 1 0 0 0,0 1 0 0 0,1-1 0 0 0,-1 0 0 0 0,0 1 0 0 0,1 0-1 0 0,-1-1 1 0 0,1 1 0 0 0,0 0 0 0 0,-4 6 0 0 0,6-7 1 0 0,-1-1 0 0 0,1 1 0 0 0,-1-1 0 0 0,1 1 0 0 0,0 0 0 0 0,0-1 0 0 0,0 1 0 0 0,0 0 0 0 0,0-1 0 0 0,0 1 0 0 0,0 0 0 0 0,0-1 0 0 0,1 1 0 0 0,-1-1 0 0 0,0 1 0 0 0,1 0 0 0 0,0-1 0 0 0,-1 1-1 0 0,1-1 1 0 0,1 2 0 0 0,9 9-1528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216 313 2801 0 0,'33'28'1121'0'0,"-33"-27"-1099"0"0,1-1 0 0 0,-1 0-1 0 0,0 1 1 0 0,0-1 0 0 0,1 0 0 0 0,-1 1-1 0 0,1-1 1 0 0,-1 0 0 0 0,0 1 0 0 0,1-1-1 0 0,-1 0 1 0 0,1 0 0 0 0,-1 1-1 0 0,1-1 1 0 0,-1 0 0 0 0,0 0 0 0 0,1 0-1 0 0,-1 0 1 0 0,1 0 0 0 0,-1 0 0 0 0,1 0-1 0 0,-1 0 1 0 0,1 0 0 0 0,-1 0 0 0 0,1 0-1 0 0,-1 0 1 0 0,1 0 0 0 0,-1 0-1 0 0,1 0 1 0 0,-1 0 0 0 0,1 0 0 0 0,-1-1-1 0 0,0 1 1 0 0,1 0 0 0 0,-1 0 0 0 0,1 0-1 0 0,-1-1 1 0 0,1 1 0 0 0,-1 0 0 0 0,0-1-1 0 0,1 1 1 0 0,-1 0 0 0 0,0-1-1 0 0,1 1 1 0 0,-1-1 0 0 0,0 1 0 0 0,0 0-1 0 0,0-1 1 0 0,1 1 0 0 0,-1-1 0 0 0,0 1-1 0 0,0-1 1 0 0,0 1 0 0 0,0-1 0 0 0,0 1-1 0 0,1-1 1 0 0,2-32 788 0 0,-3 28-770 0 0,0-4 228 0 0,0 0 1 0 0,-1 1-1 0 0,0-1 1 0 0,0 0-1 0 0,-1 1 1 0 0,0-1 0 0 0,0 1-1 0 0,-1 0 1 0 0,0-1-1 0 0,-1 2 1 0 0,0-1-1 0 0,0 0 1 0 0,-1 1-1 0 0,1-1 1 0 0,-13-12 0 0 0,11 14 129 0 0,0-1 0 0 0,0 1 0 0 0,-1 1 1 0 0,0-1-1 0 0,-1 1 0 0 0,1 0 1 0 0,-1 1-1 0 0,0-1 0 0 0,-13-4 1 0 0,16 8-262 0 0,1 0 1 0 0,0 0 0 0 0,-1 1-1 0 0,1 0 1 0 0,-1-1-1 0 0,1 1 1 0 0,0 1 0 0 0,-1-1-1 0 0,1 1 1 0 0,0 0 0 0 0,-1 0-1 0 0,1 0 1 0 0,0 0-1 0 0,0 1 1 0 0,0-1 0 0 0,0 1-1 0 0,0 0 1 0 0,0 1-1 0 0,0-1 1 0 0,1 1 0 0 0,-5 3-1 0 0,4-3-211 0 0,1-1 0 0 0,0 1-1 0 0,0 0 1 0 0,1 0 0 0 0,-1 0-1 0 0,0 0 1 0 0,1 1 0 0 0,0-1-1 0 0,0 0 1 0 0,0 1-1 0 0,0 0 1 0 0,0-1 0 0 0,1 1-1 0 0,0 0 1 0 0,0 0 0 0 0,0 0-1 0 0,0 0 1 0 0,0 0 0 0 0,1 0-1 0 0,0 0 1 0 0,0 0 0 0 0,0 0-1 0 0,0 0 1 0 0,1 0 0 0 0,-1 0-1 0 0,1 0 1 0 0,0 0-1 0 0,0 0 1 0 0,1 0 0 0 0,-1 0-1 0 0,1 0 1 0 0,3 5 0 0 0,0-1-115 0 0,0 0 0 0 0,0-1-1 0 0,1 0 1 0 0,0 0 0 0 0,0 0 0 0 0,1-1 0 0 0,0 0 0 0 0,0 0 0 0 0,0-1 0 0 0,1 1 0 0 0,0-2-1 0 0,0 1 1 0 0,14 5 0 0 0,-9-6 80 0 0,1 0 1 0 0,-1-1-1 0 0,1 0 0 0 0,0-1 0 0 0,0-1 0 0 0,0 0 0 0 0,0-1 1 0 0,0-1-1 0 0,-1 0 0 0 0,1-1 0 0 0,0 0 0 0 0,13-4 0 0 0,-20 3 36 0 0,0 1-1 0 0,0-1 0 0 0,0-1 0 0 0,0 1 0 0 0,-1-1 1 0 0,0 0-1 0 0,0 0 0 0 0,0-1 0 0 0,0 0 1 0 0,-1 0-1 0 0,1 0 0 0 0,-1-1 0 0 0,-1 0 0 0 0,1 0 1 0 0,-1 0-1 0 0,0 0 0 0 0,0-1 0 0 0,-1 0 1 0 0,0 0-1 0 0,4-11 0 0 0,-2 5-232 0 0,-1-1 0 0 0,-1 1 0 0 0,0 0 0 0 0,0-1 0 0 0,-1 0 0 0 0,-1 0 1 0 0,-1 1-1 0 0,0-1 0 0 0,0 0 0 0 0,-5-21 0 0 0,-3 7-530 0 0,-5 1-175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34 3481 0 0,'-16'10'1192'0'0,"1"0"0"0"0,-1 1 1 0 0,-18 19-1 0 0,18-19-412 0 0,-4 6 197 0 0,3 6-258 0 0,15-21-700 0 0,0-1-1 0 0,0 1 1 0 0,0 0-1 0 0,0 0 1 0 0,1 1-1 0 0,-1-1 1 0 0,1 0 0 0 0,-1 1-1 0 0,1-1 1 0 0,0 1-1 0 0,0-1 1 0 0,0 1-1 0 0,0-1 1 0 0,0 1 0 0 0,1 0-1 0 0,-1-1 1 0 0,1 1-1 0 0,0 0 1 0 0,0-1-1 0 0,0 1 1 0 0,0 0 0 0 0,0 0-1 0 0,1 4 1 0 0,1-3-65 0 0,-2-1 22 0 0,0-1 0 0 0,1 1 0 0 0,-1-1 0 0 0,1 1 0 0 0,0-1 0 0 0,0 0 0 0 0,0 1 0 0 0,0-1 1 0 0,0 0-1 0 0,0 0 0 0 0,1 1 0 0 0,-1-1 0 0 0,1 0 0 0 0,0-1 0 0 0,-1 1 0 0 0,1 0 0 0 0,0 0 0 0 0,0-1 0 0 0,0 1 0 0 0,0-1 0 0 0,0 1 1 0 0,3 0-1 0 0,4 2-39 0 0,0 0 1 0 0,0-1 0 0 0,0 0-1 0 0,0 0 1 0 0,0-1 0 0 0,1 0-1 0 0,-1-1 1 0 0,16 1 0 0 0,3-2-57 0 0,48-6 0 0 0,-48 2 106 0 0,0-2-1 0 0,0 0 1 0 0,0-2 0 0 0,-1-1 0 0 0,0-1 0 0 0,-1-2 0 0 0,38-22 0 0 0,-22 8-785 0 0,-2-3 0 0 0,-1-1 0 0 0,54-53 0 0 0,-72 61-113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36 484 5961 0 0,'-1'1'331'0'0,"1"0"0"0"0,-1 1 0 0 0,0-1-1 0 0,0 0 1 0 0,1 0 0 0 0,-1 0 0 0 0,0 0-1 0 0,0 0 1 0 0,0 0 0 0 0,0-1 0 0 0,-1 1-1 0 0,1 0 1 0 0,0 0 0 0 0,-1 0 0 0 0,1-1-309 0 0,1 0 0 0 0,-1 0 0 0 0,1 0 0 0 0,0 0 0 0 0,-1 0 0 0 0,1 0 0 0 0,-1 0 0 0 0,1-1 0 0 0,0 1 0 0 0,-1 0 0 0 0,1 0 0 0 0,0 0 0 0 0,-1 0 0 0 0,1-1 0 0 0,0 1 0 0 0,-1 0 0 0 0,1 0 0 0 0,0-1 0 0 0,-1 1 1 0 0,1 0-1 0 0,0 0 0 0 0,0-1 0 0 0,0 1 0 0 0,-1 0 0 0 0,1-1 0 0 0,0 1 0 0 0,0 0 0 0 0,0-1 0 0 0,-1 1 0 0 0,1-1 0 0 0,-7-43-1556 0 0,6 40 1710 0 0,-2-82-684 0 0,4 0 1 0 0,15-109 0 0 0,-11 142-175 0 0,-4 29 160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7378 0 0,'-3'4'422'0'0,"0"0"0"0"0,1 0 1 0 0,0 1-1 0 0,0-1 1 0 0,1 1-1 0 0,-1-1 1 0 0,1 1-1 0 0,0-1 0 0 0,0 1 1 0 0,0 0-1 0 0,1 0 1 0 0,-1 4-1 0 0,2-5-444 0 0,0 0-1 0 0,-1 0 1 0 0,1 0-1 0 0,1 0 1 0 0,-1 0-1 0 0,0 0 1 0 0,1-1-1 0 0,0 1 1 0 0,0-1-1 0 0,0 1 1 0 0,0-1-1 0 0,1 0 1 0 0,-1 0-1 0 0,1 0 1 0 0,0 0-1 0 0,0 0 1 0 0,0 0-1 0 0,0-1 1 0 0,0 0-1 0 0,1 0 1 0 0,-1 1-1 0 0,6 1 1 0 0,9 4-100 0 0,0 0-1 0 0,1-1 1 0 0,0-1-1 0 0,0-1 1 0 0,0 0-1 0 0,1-2 1 0 0,0 0-1 0 0,35 0 1 0 0,-19-3-61 0 0,0-2 0 0 0,1-2 0 0 0,69-16 0 0 0,-71 11-280 0 0,-1-2 1 0 0,0-2-1 0 0,-1-1 0 0 0,33-19 0 0 0,-27 9-435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23 416 6849 0 0,'-1'1'246'0'0,"1"0"-1"0"0,0 0 1 0 0,0 0-1 0 0,-1 0 1 0 0,1-1-1 0 0,0 1 1 0 0,-1 0-1 0 0,1 0 0 0 0,-1 0 1 0 0,1-1-1 0 0,-1 1 1 0 0,1 0-1 0 0,-1-1 1 0 0,0 1-1 0 0,1-1 1 0 0,-1 1-1 0 0,0-1 1 0 0,1 1-1 0 0,-1-1 0 0 0,-1 1 1 0 0,2-1-264 0 0,-1 0 0 0 0,1 0 0 0 0,-1 0 0 0 0,1 0-1 0 0,-1 0 1 0 0,1 0 0 0 0,0 0 0 0 0,-1-1 0 0 0,1 1 0 0 0,-1 0 0 0 0,1 0 0 0 0,0-1 0 0 0,-1 1 0 0 0,1 0 0 0 0,-1-1-1 0 0,1 1 1 0 0,0 0 0 0 0,0-1 0 0 0,-1 1 0 0 0,1 0 0 0 0,0-1 0 0 0,0 1 0 0 0,-1-1 0 0 0,1 1 0 0 0,0 0 0 0 0,0-1-1 0 0,0 1 1 0 0,0-1 0 0 0,-1 1 0 0 0,1-1 0 0 0,0 1 0 0 0,0-1 0 0 0,0 1 0 0 0,0 0 0 0 0,0-1 0 0 0,0 1 0 0 0,0-1 0 0 0,1 0-1 0 0,-3-59-909 0 0,4-1-1 0 0,16-108 0 0 0,-6 71-199 0 0,-8 69 545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55 182 1152 0 0,'1'-1'201'0'0,"-1"0"1"0"0,0 1-1 0 0,0-1 0 0 0,0 0 0 0 0,0 1 0 0 0,0-1 0 0 0,0 0 1 0 0,-1 1-1 0 0,1-1 0 0 0,0 0 0 0 0,0 1 0 0 0,0-1 0 0 0,-1 0 1 0 0,1 1-1 0 0,0-1 0 0 0,0 0 0 0 0,-1 1 0 0 0,1-1 0 0 0,-1 1 0 0 0,1-1 1 0 0,-1 1-1 0 0,1-1 0 0 0,-1 1 0 0 0,1-1 0 0 0,-1 1 0 0 0,1-1 1 0 0,-1 1-1 0 0,1 0 0 0 0,-1-1 0 0 0,0 1 0 0 0,1 0 0 0 0,-1 0 1 0 0,0-1-1 0 0,1 1 0 0 0,-1 0 0 0 0,-1 0 0 0 0,1 0-130 0 0,0 0 0 0 0,0 0-1 0 0,0 0 1 0 0,0 1 0 0 0,0-1 0 0 0,0 0-1 0 0,0 1 1 0 0,0-1 0 0 0,0 0 0 0 0,0 1-1 0 0,0-1 1 0 0,0 1 0 0 0,1 0 0 0 0,-1-1-1 0 0,0 1 1 0 0,0 0 0 0 0,0-1-1 0 0,1 1 1 0 0,-1 0 0 0 0,0 0 0 0 0,1 0-1 0 0,-2 1 1 0 0,-1 7-139 0 0,-1 0 0 0 0,1-1 0 0 0,1 1-1 0 0,-1 0 1 0 0,2 1 0 0 0,-1-1 0 0 0,1 0 0 0 0,1 0-1 0 0,-1 1 1 0 0,2-1 0 0 0,-1 0 0 0 0,1 0 0 0 0,1 1-1 0 0,-1-1 1 0 0,2 0 0 0 0,-1 0 0 0 0,1 0 0 0 0,1-1-1 0 0,-1 1 1 0 0,1-1 0 0 0,1 0 0 0 0,0 0-1 0 0,0 0 1 0 0,0-1 0 0 0,1 1 0 0 0,0-1 0 0 0,12 10-1 0 0,-16-16 23 0 0,1 2-44 0 0,0 0-1 0 0,0-1 0 0 0,0 1 1 0 0,0-1-1 0 0,0 0 1 0 0,1 0-1 0 0,-1 0 0 0 0,1-1 1 0 0,-1 1-1 0 0,5 0 1 0 0,3-15-1605 0 0,1 0 1592 0 0,-1 0 1 0 0,-1-1-1 0 0,-1-1 1 0 0,15-26-1 0 0,29-75 186 0 0,-23 48 475 0 0,25-54 1231 0 0,-54 120-1768 0 0,0 0 0 0 0,0 0 0 0 0,-1 0 0 0 0,1 0 0 0 0,0 0 0 0 0,0 0 0 0 0,1 0 0 0 0,-1 0 0 0 0,0 1 0 0 0,1-1 0 0 0,-1 0 0 0 0,1 1-1 0 0,-1-1 1 0 0,1 1 0 0 0,0 0 0 0 0,0 0 0 0 0,-1-1 0 0 0,1 1 0 0 0,0 0 0 0 0,0 1 0 0 0,0-1 0 0 0,0 0 0 0 0,0 0 0 0 0,0 1 0 0 0,1-1 0 0 0,1 1 0 0 0,0 0 32 0 0,0 0 0 0 0,-1 1 1 0 0,1-1-1 0 0,-1 1 0 0 0,1 0 1 0 0,-1 0-1 0 0,1 1 0 0 0,-1-1 1 0 0,0 0-1 0 0,1 1 0 0 0,-1 0 1 0 0,0 0-1 0 0,0 0 1 0 0,5 4-1 0 0,6 9 167 0 0,-1-1 0 0 0,0 2 0 0 0,-1 0 0 0 0,0 0 1 0 0,-1 1-1 0 0,-1 0 0 0 0,-1 1 0 0 0,-1 0 0 0 0,0 1 0 0 0,-1 0 0 0 0,-1 0 1 0 0,-1 0-1 0 0,5 36 0 0 0,-9-46-22 0 0,-1 0 1 0 0,0 0-1 0 0,-1 0 0 0 0,-3 17 1 0 0,4-24-279 0 0,0 1 0 0 0,-1-1 1 0 0,1 1-1 0 0,-1-1 0 0 0,0 0 1 0 0,1 0-1 0 0,-1 1 0 0 0,0-1 1 0 0,0 0-1 0 0,-1 0 0 0 0,1 0 1 0 0,0 0-1 0 0,-1 0 0 0 0,1 0 1 0 0,-1-1-1 0 0,0 1 0 0 0,1 0 1 0 0,-1-1-1 0 0,0 1 0 0 0,0-1 1 0 0,0 0-1 0 0,0 1 0 0 0,-3 0 1 0 0,4-2 7 0 0,1 0 0 0 0,-1 0 0 0 0,0 0 1 0 0,0 1-1 0 0,0-1 0 0 0,1 0 1 0 0,-1 0-1 0 0,0 0 0 0 0,0-1 0 0 0,1 1 1 0 0,-1 0-1 0 0,0 0 0 0 0,0 0 0 0 0,1 0 1 0 0,-1-1-1 0 0,0 1 0 0 0,0 0 0 0 0,1-1 1 0 0,-1 1-1 0 0,0-1 0 0 0,1 1 0 0 0,-1-1 1 0 0,0 0-1 0 0,-6-5-1464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3 137 7930 0 0,'-1'9'2654'0'0,"1"-9"-2528"0"0,0 1 0 0 0,0-1 0 0 0,-1 1 1 0 0,1 0-1 0 0,0-1 0 0 0,0 1 0 0 0,0 0 0 0 0,0-1 0 0 0,-1 1 1 0 0,1 0-1 0 0,0-1 0 0 0,0 1 0 0 0,1 0 0 0 0,-1-1 1 0 0,0 1-1 0 0,0-1 0 0 0,0 1 0 0 0,0 0 0 0 0,0-1 0 0 0,1 1 1 0 0,-1 0-1 0 0,0-1 0 0 0,1 1 0 0 0,-1-1 0 0 0,0 1 1 0 0,1-1-1 0 0,-1 1 0 0 0,1 0 0 0 0,0-1-55 0 0,17 0-807 0 0,-6-2 462 0 0,0 1 1 0 0,0-2 0 0 0,0 1 0 0 0,0-2 0 0 0,-1 1-1 0 0,0-2 1 0 0,1 0 0 0 0,-1 0 0 0 0,-1-1 0 0 0,1 0-1 0 0,-1 0 1 0 0,0-2 0 0 0,-1 1 0 0 0,0-1 0 0 0,0 0-1 0 0,0-1 1 0 0,-1 0 0 0 0,0-1 0 0 0,-1 1 0 0 0,9-16-1 0 0,-8 2-1189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8282 0 0,'-9'2'3328'0'0,"0"0"-2431"0"0,5 0-753 0 0,2-1-152 0 0,-5-1-1105 0 0,6 0 1017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27 6497 0 0,'-2'-2'292'0'0,"0"0"1"0"0,-1 0-1 0 0,1 0 0 0 0,-1 0 0 0 0,1 1 0 0 0,-1-1 0 0 0,0 1 0 0 0,1 0 0 0 0,-6-2 0 0 0,7 3-226 0 0,0 0-1 0 0,0 0 0 0 0,-1 0 1 0 0,1 1-1 0 0,0-1 1 0 0,0 0-1 0 0,0 1 1 0 0,0-1-1 0 0,0 1 1 0 0,0-1-1 0 0,0 1 1 0 0,0-1-1 0 0,0 1 1 0 0,0 0-1 0 0,0-1 1 0 0,1 1-1 0 0,-1 0 0 0 0,0 0 1 0 0,0 0-1 0 0,1 0 1 0 0,-1 0-1 0 0,0 0 1 0 0,1 0-1 0 0,-1 0 1 0 0,1 0-1 0 0,-1 0 1 0 0,1 0-1 0 0,0 0 1 0 0,0 0-1 0 0,-1 0 1 0 0,1 0-1 0 0,0 2 0 0 0,-3 6 60 0 0,1 0 0 0 0,0 0 0 0 0,1 0 0 0 0,0 0 0 0 0,0 17 0 0 0,1-22-181 0 0,1 0 1 0 0,-1 0-1 0 0,1 0 1 0 0,-1 0 0 0 0,1 0-1 0 0,0 0 1 0 0,1 0-1 0 0,-1 0 1 0 0,1 0 0 0 0,-1 0-1 0 0,1-1 1 0 0,0 1-1 0 0,0-1 1 0 0,1 0 0 0 0,4 6-1 0 0,-1-3-32 0 0,1 0 0 0 0,1-1 0 0 0,-1 0 1 0 0,1 0-1 0 0,0 0 0 0 0,0-1 0 0 0,0 0 0 0 0,0-1 0 0 0,1 0 0 0 0,-1 0 0 0 0,1-1 0 0 0,0 0 1 0 0,0 0-1 0 0,0-1 0 0 0,0 0 0 0 0,0-1 0 0 0,0 0 0 0 0,0-1 0 0 0,0 1 0 0 0,0-2 0 0 0,0 1 1 0 0,0-1-1 0 0,0-1 0 0 0,0 1 0 0 0,-1-1 0 0 0,0-1 0 0 0,1 0 0 0 0,-1 0 0 0 0,0-1 0 0 0,11-8 1 0 0,-9 6-167 0 0,-1-1 1 0 0,1 0 0 0 0,-1-1 0 0 0,-1 0 0 0 0,1 0-1 0 0,-2-1 1 0 0,1 0 0 0 0,-1 0 0 0 0,-1-1 0 0 0,0 0 0 0 0,0 0-1 0 0,7-22 1 0 0,-4-4-619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6921 0 0,'2'3'324'0'0,"0"-1"0"0"0,0 1 0 0 0,-1-1 0 0 0,2 0 0 0 0,-1 0 0 0 0,0 0 0 0 0,0 0 0 0 0,1 0 0 0 0,-1 0 0 0 0,1-1 0 0 0,-1 1 0 0 0,1-1 0 0 0,3 2 0 0 0,-3-2-239 0 0,0-1 0 0 0,0 1 0 0 0,0-1 0 0 0,1 1 0 0 0,-1-1 0 0 0,0 0 0 0 0,1-1 0 0 0,-1 1 0 0 0,0 0 0 0 0,0-1 1 0 0,1 0-1 0 0,-1 0 0 0 0,0 0 0 0 0,0 0 0 0 0,0 0 0 0 0,4-2 0 0 0,5-5-145 0 0,0 0 0 0 0,0 0 0 0 0,-1-1 1 0 0,0 0-1 0 0,15-17 0 0 0,-15 13-139 0 0,0-1 1 0 0,-1 0-1 0 0,10-19 1 0 0,-11 17-854 0 0,1 1 0 0 0,19-23 0 0 0,-14 24-188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16 7009 0 0,'-16'12'3513'0'0,"7"-4"-1640"0"0,1-3-1577 0 0,0-5 368 0 0,-3-3-720 0 0,5 1-416 0 0,1-5 536 0 0,0-6-488 0 0,2-2-689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307 435 1720 0 0,'2'-1'190'0'0,"0"-1"-1"0"0,1 1 0 0 0,-1-1 1 0 0,0 0-1 0 0,0 1 1 0 0,0-1-1 0 0,0 0 0 0 0,0 0 1 0 0,-1 0-1 0 0,1-1 0 0 0,0 1 1 0 0,-1 0-1 0 0,0-1 1 0 0,1 1-1 0 0,-1-1 0 0 0,0 1 1 0 0,0-1-1 0 0,-1 1 0 0 0,1-1 1 0 0,0 0-1 0 0,-1 1 1 0 0,1-6-1 0 0,-1-1 118 0 0,1 0-1 0 0,-1 0 1 0 0,0 1 0 0 0,-1-1 0 0 0,-3-16-1 0 0,-2 5 309 0 0,0 0 0 0 0,-2 1 0 0 0,0 0 0 0 0,0 0 0 0 0,-23-32 0 0 0,26 42-413 0 0,-1 1 0 0 0,0 0 0 0 0,-1 0 0 0 0,0 0 0 0 0,0 1 0 0 0,-1 0 0 0 0,0 1 0 0 0,0 0 1 0 0,-1 0-1 0 0,1 0 0 0 0,-1 1 0 0 0,0 1 0 0 0,-17-7 0 0 0,21 10-146 0 0,-1 0 1 0 0,1 0-1 0 0,0 1 0 0 0,-1 0 0 0 0,1 0 1 0 0,0 0-1 0 0,-1 0 0 0 0,1 1 1 0 0,0 0-1 0 0,0 0 0 0 0,0 1 0 0 0,-1-1 1 0 0,1 1-1 0 0,0 0 0 0 0,1 0 0 0 0,-8 5 1 0 0,8-5-50 0 0,1 1 0 0 0,-1-1-1 0 0,0 1 1 0 0,1 0 0 0 0,0 0 0 0 0,0 0 0 0 0,0 0 0 0 0,0 1 0 0 0,0-1 0 0 0,1 1 0 0 0,0-1 0 0 0,-1 1-1 0 0,1 0 1 0 0,0 0 0 0 0,1 0 0 0 0,-1 0 0 0 0,1 1 0 0 0,0-1 0 0 0,0 0 0 0 0,0 5 0 0 0,0-2-10 0 0,1 0 1 0 0,1 0 0 0 0,-1 0-1 0 0,1 0 1 0 0,0 0 0 0 0,1 0-1 0 0,0 0 1 0 0,0 0 0 0 0,0-1-1 0 0,6 11 1 0 0,-6-13 4 0 0,1 1-1 0 0,0-1 1 0 0,-1-1-1 0 0,1 1 1 0 0,1 0 0 0 0,-1-1-1 0 0,1 0 1 0 0,-1 0-1 0 0,1 0 1 0 0,0 0-1 0 0,0 0 1 0 0,0-1 0 0 0,0 0-1 0 0,1 0 1 0 0,-1 0-1 0 0,9 3 1 0 0,5 0-40 0 0,0-1-1 0 0,1-1 1 0 0,-1 0-1 0 0,0-1 1 0 0,1-1-1 0 0,0-1 1 0 0,-1 0-1 0 0,1-2 1 0 0,-1 0-1 0 0,0-1 1 0 0,1-1-1 0 0,31-10 1 0 0,-42 9-73 0 0,0 0-1 0 0,0 0 1 0 0,-1 0 0 0 0,1-1 0 0 0,-1 0-1 0 0,-1 0 1 0 0,1-1 0 0 0,-1 0 0 0 0,0 0-1 0 0,0-1 1 0 0,-1 1 0 0 0,0-1 0 0 0,-1 0-1 0 0,5-11 1 0 0,-3 5-234 0 0,0 0 0 0 0,-1-1 0 0 0,0 0-1 0 0,-1 0 1 0 0,-1 0 0 0 0,-1 0 0 0 0,2-26 0 0 0,-4 3-685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405 384 200 0 0,'3'-1'6402'0'0,"-12"-2"-3549"0"0,-27-5-1290 0 0,8 2-1111 0 0,1 0-1 0 0,0-2 1 0 0,1-1-1 0 0,0-1 0 0 0,-40-22 1 0 0,53 25-432 0 0,-1-1 0 0 0,2-1 1 0 0,-1 0-1 0 0,1 0 0 0 0,1-1 1 0 0,0-1-1 0 0,0 0 0 0 0,1 0 1 0 0,0-1-1 0 0,1-1 0 0 0,0 1 1 0 0,-8-18-1 0 0,15 26-11 0 0,1 0 0 0 0,-1 0 0 0 0,1 0-1 0 0,0-1 1 0 0,0 1 0 0 0,0 0 0 0 0,0 0 0 0 0,1-1 0 0 0,0 1 0 0 0,0 0 0 0 0,0-1-1 0 0,0 1 1 0 0,1 0 0 0 0,-1-1 0 0 0,1 1 0 0 0,0 0 0 0 0,1 0 0 0 0,-1 0-1 0 0,1 0 1 0 0,0 0 0 0 0,0 0 0 0 0,0 0 0 0 0,0 0 0 0 0,1 1 0 0 0,-1-1 0 0 0,1 1-1 0 0,0 0 1 0 0,0 0 0 0 0,0 0 0 0 0,0 0 0 0 0,1 0 0 0 0,-1 1 0 0 0,1 0 0 0 0,0-1-1 0 0,0 1 1 0 0,0 0 0 0 0,0 1 0 0 0,0-1 0 0 0,6-1 0 0 0,4 1 12 0 0,1 0 0 0 0,-1 0 0 0 0,0 2 0 0 0,1 0 1 0 0,-1 0-1 0 0,1 1 0 0 0,-1 1 0 0 0,23 6 0 0 0,6 4-367 0 0,59 26 0 0 0,4 2-1735 0 0,-86-32 1488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70 4945 0 0,'-1'-1'5562'0'0,"6"1"-4756"0"0,104-1-712 0 0,0-4 0 0 0,114-22-1 0 0,-175 18-246 0 0,88-14-2475 0 0,-109 20 1337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11 394 7970 0 0,'-3'-13'3376'0'0,"1"-4"-1943"0"0,-1 0-1001 0 0,0-7 56 0 0,3 0 8 0 0,0 5-16 0 0,0-6-320 0 0,4-2-64 0 0,-2-2-72 0 0,0 3-192 0 0,3 2 64 0 0,1-1-424 0 0,0-6-792 0 0,-2-2 1072 0 0,1 1-697 0 0,-5 4-455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162 486 1024 0 0,'1'0'137'0'0,"1"-1"-1"0"0,-1 0 1 0 0,0 0-1 0 0,1 0 1 0 0,-1 0-1 0 0,0 0 0 0 0,0 0 1 0 0,0 0-1 0 0,0-1 1 0 0,0 1-1 0 0,0 0 1 0 0,0 0-1 0 0,0-1 1 0 0,0 1-1 0 0,-1-1 1 0 0,1 1-1 0 0,-1-1 0 0 0,2-1 1 0 0,1-5 33 0 0,0 2-17 0 0,0 0-1 0 0,0 1 0 0 0,-1-2 0 0 0,0 1 0 0 0,0 0 0 0 0,0 0 0 0 0,-1-1 0 0 0,0 1 0 0 0,0 0 0 0 0,-1-1 0 0 0,0 1 0 0 0,0-1 0 0 0,0 1 0 0 0,-1-1 0 0 0,-2-10 0 0 0,2 13-60 0 0,-2-8 381 0 0,0 0 0 0 0,-1 0 1 0 0,0 1-1 0 0,-1-1 0 0 0,0 1 1 0 0,-1 0-1 0 0,0 0 0 0 0,-14-18 1 0 0,19 28-356 0 0,0 0 1 0 0,-1-1-1 0 0,1 1 1 0 0,0 0-1 0 0,-1 0 1 0 0,1 0 0 0 0,-1 0-1 0 0,1 0 1 0 0,-1 0-1 0 0,0 1 1 0 0,1-1 0 0 0,-1 0-1 0 0,0 1 1 0 0,0 0-1 0 0,1-1 1 0 0,-1 1-1 0 0,0 0 1 0 0,0 0 0 0 0,0 0-1 0 0,1 0 1 0 0,-4 0-1 0 0,2 1 15 0 0,-1 0 0 0 0,0 0-1 0 0,1 0 1 0 0,-1 1-1 0 0,0-1 1 0 0,1 1 0 0 0,-1 0-1 0 0,1 0 1 0 0,-5 4-1 0 0,1-1-192 0 0,1 1 0 0 0,0-1 0 0 0,1 1 0 0 0,-1 0 0 0 0,1 1 0 0 0,0-1 0 0 0,1 1 0 0 0,0 0 0 0 0,-5 9 0 0 0,8-11-61 0 0,-1 0 1 0 0,1 0-1 0 0,-1 1 1 0 0,1-1-1 0 0,1 0 1 0 0,-1 1-1 0 0,1-1 1 0 0,0 0-1 0 0,0 1 1 0 0,1-1-1 0 0,-1 0 1 0 0,1 1-1 0 0,0-1 1 0 0,1 0-1 0 0,-1 0 1 0 0,1 0-1 0 0,0 0 1 0 0,0 0-1 0 0,1 0 1 0 0,0-1-1 0 0,-1 1 1 0 0,1-1-1 0 0,1 1 1 0 0,-1-1-1 0 0,1 0 1 0 0,0 0-1 0 0,-1-1 1 0 0,2 1-1 0 0,-1-1 1 0 0,5 3-1 0 0,-3-2 86 0 0,0 0 1 0 0,1-1-1 0 0,-1 0 0 0 0,1 0 0 0 0,0 0 0 0 0,0-1 0 0 0,0 0 0 0 0,0 0 0 0 0,0-1 0 0 0,0 0 0 0 0,1 0 0 0 0,-1-1 0 0 0,0 0 1 0 0,1 0-1 0 0,-1-1 0 0 0,0 1 0 0 0,0-2 0 0 0,0 1 0 0 0,1-1 0 0 0,-1 0 0 0 0,-1-1 0 0 0,9-3 0 0 0,-5 0-2 0 0,0-1 1 0 0,-1 0-1 0 0,0 0 0 0 0,0-1 0 0 0,0-1 0 0 0,-1 1 0 0 0,0-1 0 0 0,-1-1 0 0 0,0 1 1 0 0,-1-1-1 0 0,0 0 0 0 0,0-1 0 0 0,5-13 0 0 0,2-8 94 0 0,-2 0 0 0 0,-1-1-1 0 0,8-43 1 0 0,-16 63-261 0 0,1 0 0 0 0,-2 0 1 0 0,0 0-1 0 0,0 0 0 0 0,-1 0 0 0 0,-1 0 1 0 0,0 0-1 0 0,-4-18 0 0 0,0 18-783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3449 0 0,'0'0'5075'0'0,"13"6"-5349"0"0,-1-1 241 0 0,0-1 0 0 0,-1 0 0 0 0,2-1 0 0 0,-1 0 0 0 0,0-1 0 0 0,0 0 0 0 0,1-1 0 0 0,-1-1 0 0 0,1 0 0 0 0,-1 0 0 0 0,0-1 0 0 0,1-1 0 0 0,-1 0 0 0 0,13-4 0 0 0,12-6 235 0 0,0-2 1 0 0,0-2 0 0 0,35-20 0 0 0,-53 26-123 0 0,11-6-536 0 0,36-24 1 0 0,-45 25-78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168 286 1992 0 0,'4'27'719'0'0,"-4"-32"-278"0"0,0 0 0 0 0,0 0 0 0 0,0 0 0 0 0,1 0 1 0 0,0 0-1 0 0,1-6 0 0 0,0 4-344 0 0,-1 1 1 0 0,1 0 0 0 0,-2-1-1 0 0,1 1 1 0 0,-1 0 0 0 0,0-1-1 0 0,-1-11 1 0 0,-3-5 666 0 0,-1 0-1 0 0,-1 0 1 0 0,-1 0-1 0 0,-1 1 1 0 0,-1 0 0 0 0,-19-34-1 0 0,28 55-675 0 0,-1 0 1 0 0,0 0-1 0 0,0 0 0 0 0,0-1 1 0 0,0 1-1 0 0,0 0 0 0 0,0 0 0 0 0,0 0 1 0 0,0 1-1 0 0,0-1 0 0 0,-1 0 0 0 0,1 0 1 0 0,0 1-1 0 0,0-1 0 0 0,-1 0 0 0 0,1 1 1 0 0,0-1-1 0 0,-1 1 0 0 0,1 0 1 0 0,-1-1-1 0 0,1 1 0 0 0,-3 0 0 0 0,1 0-44 0 0,1 1-1 0 0,-1-1 0 0 0,1 1 0 0 0,-1 0 1 0 0,1 0-1 0 0,0 0 0 0 0,-1 0 0 0 0,1 0 1 0 0,0 0-1 0 0,0 1 0 0 0,0-1 0 0 0,-3 3 0 0 0,0 0-144 0 0,1 1-1 0 0,-1 0 1 0 0,1 0-1 0 0,0 0 1 0 0,0 0-1 0 0,0 0 0 0 0,1 1 1 0 0,0 0-1 0 0,-5 11 1 0 0,6-8-6 0 0,0 0 1 0 0,1 1-1 0 0,0-1 1 0 0,0 0-1 0 0,1 1 1 0 0,0-1-1 0 0,0 1 1 0 0,1-1 0 0 0,1 0-1 0 0,-1 1 1 0 0,1-1-1 0 0,1 0 1 0 0,0 0-1 0 0,0-1 1 0 0,5 10-1 0 0,-5-12 84 0 0,1 0 0 0 0,0 0 0 0 0,-1 0 0 0 0,2-1-1 0 0,-1 1 1 0 0,0-1 0 0 0,1 0 0 0 0,0-1 0 0 0,1 1-1 0 0,-1-1 1 0 0,1 0 0 0 0,-1 0 0 0 0,1 0-1 0 0,0-1 1 0 0,1 0 0 0 0,-1-1 0 0 0,0 1 0 0 0,1-1-1 0 0,0 0 1 0 0,-1-1 0 0 0,9 2 0 0 0,-2-2-42 0 0,1 0 1 0 0,-1 0 0 0 0,0-2 0 0 0,1 0-1 0 0,-1 0 1 0 0,0-1 0 0 0,0-1 0 0 0,19-5-1 0 0,-24 5 10 0 0,-1-1 0 0 0,0 1 0 0 0,0-1-1 0 0,0 0 1 0 0,-1 0 0 0 0,1-1-1 0 0,-1 0 1 0 0,0 0 0 0 0,0-1 0 0 0,-1 0-1 0 0,0 0 1 0 0,0 0 0 0 0,0 0-1 0 0,-1-1 1 0 0,7-12 0 0 0,-3 2-343 0 0,-1-1 0 0 0,-1 0 0 0 0,0-1 0 0 0,-1 0 0 0 0,-1 0 0 0 0,2-37 0 0 0,-5 20-488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81 166 5353 0 0,'-4'1'226'0'0,"0"1"1"0"0,0 1-1 0 0,0-1 0 0 0,0 0 0 0 0,0 1 1 0 0,1 0-1 0 0,-1 0 0 0 0,1 0 0 0 0,0 0 0 0 0,0 1 1 0 0,0-1-1 0 0,0 1 0 0 0,1 0 0 0 0,-1 0 1 0 0,1 0-1 0 0,0 0 0 0 0,0 0 0 0 0,0 0 1 0 0,1 1-1 0 0,0-1 0 0 0,-2 7 0 0 0,1-1-89 0 0,-11 64 12 0 0,12-68-230 0 0,1 0-1 0 0,-1-1 1 0 0,2 1 0 0 0,-1 0 0 0 0,1 0 0 0 0,0-1 0 0 0,0 1 0 0 0,0 0 0 0 0,1-1 0 0 0,4 10-1 0 0,-3-9 24 0 0,1-1 0 0 0,0 1 0 0 0,0-1 0 0 0,0 0 0 0 0,1-1 0 0 0,0 1 1 0 0,0-1-1 0 0,0 0 0 0 0,0 0 0 0 0,0 0 0 0 0,1-1 0 0 0,0 0 0 0 0,0 0 0 0 0,0 0 0 0 0,0-1 0 0 0,0 0 0 0 0,0 0 0 0 0,1 0 0 0 0,9 0 0 0 0,-8-1 16 0 0,0 0 0 0 0,1 0 1 0 0,-1-1-1 0 0,1-1 0 0 0,-1 1 1 0 0,1-1-1 0 0,-1-1 1 0 0,1 1-1 0 0,-1-1 0 0 0,0-1 1 0 0,0 0-1 0 0,0 0 0 0 0,0 0 1 0 0,11-8-1 0 0,-11 5 45 0 0,-1 0 0 0 0,0 0-1 0 0,0 0 1 0 0,0-1 0 0 0,-1 0 0 0 0,0 0-1 0 0,-1-1 1 0 0,1 1 0 0 0,-1-1 0 0 0,-1-1-1 0 0,1 1 1 0 0,-2-1 0 0 0,5-13 0 0 0,-3 5 24 0 0,-1 0 0 0 0,-1 0 0 0 0,-1-1 1 0 0,0 1-1 0 0,-1-1 0 0 0,-2-25 0 0 0,0 24-195 0 0,-1 1 0 0 0,0-1 0 0 0,-2 1 0 0 0,0-1-1 0 0,-1 1 1 0 0,-12-29 0 0 0,4 20-358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11 264 5497 0 0,'-10'-1'4978'0'0,"14"-3"-4681"0"0,24-5-1378 0 0,191-42 616 0 0,-186 40 565 0 0,0-1 0 0 0,-1-1 1 0 0,0-2-1 0 0,49-31 0 0 0,-62 33-437 0 0,0-1-1 0 0,0-1 0 0 0,-2 0 1 0 0,20-22-1 0 0,-31 30-99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14 338 6001 0 0,'-9'-4'4603'0'0,"5"-13"-3343"0"0,8-20-1979 0 0,5 5 496 0 0,1 0-1 0 0,25-49 1 0 0,8-23-1776 0 0,-31 73 1037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34 153 7258 0 0,'-33'50'4898'0'0,"64"-60"-4267"0"0,1-6-840 0 0,-2-1 0 0 0,0-2 0 0 0,-1 0 0 0 0,49-45 0 0 0,-17 14-3377 0 0,-50 42 2183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4E11-10FB-4EAA-9B7C-49C06558A741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0D13-1493-4442-A315-6F78B7786E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2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better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31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1.png"/><Relationship Id="rId50" Type="http://schemas.openxmlformats.org/officeDocument/2006/relationships/customXml" Target="../ink/ink25.xml"/><Relationship Id="rId55" Type="http://schemas.openxmlformats.org/officeDocument/2006/relationships/image" Target="../media/image35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6.png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33.png"/><Relationship Id="rId3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8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5.xml"/><Relationship Id="rId31" Type="http://schemas.openxmlformats.org/officeDocument/2006/relationships/image" Target="../media/image23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4370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4991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880680" y="1864995"/>
              <a:ext cx="8408160" cy="4085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802EAB-6953-29CB-8978-9321F3DDCABF}"/>
              </a:ext>
            </a:extLst>
          </p:cNvPr>
          <p:cNvGrpSpPr/>
          <p:nvPr/>
        </p:nvGrpSpPr>
        <p:grpSpPr>
          <a:xfrm>
            <a:off x="954978" y="2824692"/>
            <a:ext cx="633240" cy="1548360"/>
            <a:chOff x="954978" y="2824692"/>
            <a:chExt cx="633240" cy="15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14:cNvPr>
                <p14:cNvContentPartPr/>
                <p14:nvPr/>
              </p14:nvContentPartPr>
              <p14:xfrm>
                <a:off x="954978" y="4190892"/>
                <a:ext cx="205560" cy="1630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6978" y="4173252"/>
                  <a:ext cx="24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14:cNvPr>
                <p14:cNvContentPartPr/>
                <p14:nvPr/>
              </p14:nvContentPartPr>
              <p14:xfrm>
                <a:off x="1035978" y="3996132"/>
                <a:ext cx="145080" cy="17532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338" y="3978132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14:cNvPr>
                <p14:cNvContentPartPr/>
                <p14:nvPr/>
              </p14:nvContentPartPr>
              <p14:xfrm>
                <a:off x="993498" y="3957612"/>
                <a:ext cx="190440" cy="6156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5498" y="3939612"/>
                  <a:ext cx="22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14:cNvPr>
                <p14:cNvContentPartPr/>
                <p14:nvPr/>
              </p14:nvContentPartPr>
              <p14:xfrm>
                <a:off x="1059378" y="3815412"/>
                <a:ext cx="155880" cy="11772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738" y="3797412"/>
                  <a:ext cx="191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14:cNvPr>
                <p14:cNvContentPartPr/>
                <p14:nvPr/>
              </p14:nvContentPartPr>
              <p14:xfrm>
                <a:off x="1087098" y="3592572"/>
                <a:ext cx="130680" cy="17244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098" y="3574932"/>
                  <a:ext cx="166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14:cNvPr>
                <p14:cNvContentPartPr/>
                <p14:nvPr/>
              </p14:nvContentPartPr>
              <p14:xfrm>
                <a:off x="996738" y="3489612"/>
                <a:ext cx="208800" cy="954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9098" y="3471972"/>
                  <a:ext cx="24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14:cNvPr>
                <p14:cNvContentPartPr/>
                <p14:nvPr/>
              </p14:nvContentPartPr>
              <p14:xfrm>
                <a:off x="1102938" y="3476652"/>
                <a:ext cx="41040" cy="12204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5298" y="3458652"/>
                  <a:ext cx="7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14:cNvPr>
                <p14:cNvContentPartPr/>
                <p14:nvPr/>
              </p14:nvContentPartPr>
              <p14:xfrm>
                <a:off x="1108698" y="3389172"/>
                <a:ext cx="109080" cy="7344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1058" y="3371172"/>
                  <a:ext cx="14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14:cNvPr>
                <p14:cNvContentPartPr/>
                <p14:nvPr/>
              </p14:nvContentPartPr>
              <p14:xfrm>
                <a:off x="990258" y="3416532"/>
                <a:ext cx="8280" cy="46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2258" y="3398892"/>
                  <a:ext cx="4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14:cNvPr>
                <p14:cNvContentPartPr/>
                <p14:nvPr/>
              </p14:nvContentPartPr>
              <p14:xfrm>
                <a:off x="1071618" y="3234372"/>
                <a:ext cx="157680" cy="1231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3618" y="3216732"/>
                  <a:ext cx="19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14:cNvPr>
                <p14:cNvContentPartPr/>
                <p14:nvPr/>
              </p14:nvContentPartPr>
              <p14:xfrm>
                <a:off x="1075578" y="3026292"/>
                <a:ext cx="159120" cy="15300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7938" y="3008292"/>
                  <a:ext cx="194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14:cNvPr>
                <p14:cNvContentPartPr/>
                <p14:nvPr/>
              </p14:nvContentPartPr>
              <p14:xfrm>
                <a:off x="1327578" y="4224732"/>
                <a:ext cx="182160" cy="14832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09578" y="4207092"/>
                  <a:ext cx="21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14:cNvPr>
                <p14:cNvContentPartPr/>
                <p14:nvPr/>
              </p14:nvContentPartPr>
              <p14:xfrm>
                <a:off x="1348098" y="4152732"/>
                <a:ext cx="190800" cy="9792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30098" y="4135092"/>
                  <a:ext cx="226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14:cNvPr>
                <p14:cNvContentPartPr/>
                <p14:nvPr/>
              </p14:nvContentPartPr>
              <p14:xfrm>
                <a:off x="1378338" y="4003332"/>
                <a:ext cx="162360" cy="1278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60698" y="3985692"/>
                  <a:ext cx="19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14:cNvPr>
                <p14:cNvContentPartPr/>
                <p14:nvPr/>
              </p14:nvContentPartPr>
              <p14:xfrm>
                <a:off x="1309218" y="3846732"/>
                <a:ext cx="262800" cy="10260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1578" y="3828732"/>
                  <a:ext cx="29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14:cNvPr>
                <p14:cNvContentPartPr/>
                <p14:nvPr/>
              </p14:nvContentPartPr>
              <p14:xfrm>
                <a:off x="1466898" y="3818652"/>
                <a:ext cx="13320" cy="1800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8898" y="3800652"/>
                  <a:ext cx="4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14:cNvPr>
                <p14:cNvContentPartPr/>
                <p14:nvPr/>
              </p14:nvContentPartPr>
              <p14:xfrm>
                <a:off x="1308138" y="3763212"/>
                <a:ext cx="259200" cy="6768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0138" y="3745572"/>
                  <a:ext cx="29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14:cNvPr>
                <p14:cNvContentPartPr/>
                <p14:nvPr/>
              </p14:nvContentPartPr>
              <p14:xfrm>
                <a:off x="1484898" y="3737652"/>
                <a:ext cx="12960" cy="1555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6898" y="3720012"/>
                  <a:ext cx="4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14:cNvPr>
                <p14:cNvContentPartPr/>
                <p14:nvPr/>
              </p14:nvContentPartPr>
              <p14:xfrm>
                <a:off x="1451058" y="3660972"/>
                <a:ext cx="91440" cy="594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3058" y="3642972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14:cNvPr>
                <p14:cNvContentPartPr/>
                <p14:nvPr/>
              </p14:nvContentPartPr>
              <p14:xfrm>
                <a:off x="1316778" y="3675372"/>
                <a:ext cx="11880" cy="32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9138" y="3657732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14:cNvPr>
                <p14:cNvContentPartPr/>
                <p14:nvPr/>
              </p14:nvContentPartPr>
              <p14:xfrm>
                <a:off x="1414338" y="3547572"/>
                <a:ext cx="149040" cy="8208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96338" y="3529932"/>
                  <a:ext cx="18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14:cNvPr>
                <p14:cNvContentPartPr/>
                <p14:nvPr/>
              </p14:nvContentPartPr>
              <p14:xfrm>
                <a:off x="1461498" y="3394212"/>
                <a:ext cx="105120" cy="846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43498" y="3376212"/>
                  <a:ext cx="140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14:cNvPr>
                <p14:cNvContentPartPr/>
                <p14:nvPr/>
              </p14:nvContentPartPr>
              <p14:xfrm>
                <a:off x="1331898" y="3447492"/>
                <a:ext cx="25560" cy="1476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13898" y="3429852"/>
                  <a:ext cx="6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14:cNvPr>
                <p14:cNvContentPartPr/>
                <p14:nvPr/>
              </p14:nvContentPartPr>
              <p14:xfrm>
                <a:off x="1376538" y="3213852"/>
                <a:ext cx="177840" cy="1566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58538" y="3196212"/>
                  <a:ext cx="21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14:cNvPr>
                <p14:cNvContentPartPr/>
                <p14:nvPr/>
              </p14:nvContentPartPr>
              <p14:xfrm>
                <a:off x="1407498" y="3029172"/>
                <a:ext cx="180720" cy="13824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89858" y="3011532"/>
                  <a:ext cx="21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14:cNvPr>
                <p14:cNvContentPartPr/>
                <p14:nvPr/>
              </p14:nvContentPartPr>
              <p14:xfrm>
                <a:off x="1342698" y="2917572"/>
                <a:ext cx="236880" cy="252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25058" y="2899932"/>
                  <a:ext cx="272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14:cNvPr>
                <p14:cNvContentPartPr/>
                <p14:nvPr/>
              </p14:nvContentPartPr>
              <p14:xfrm>
                <a:off x="1461498" y="2824692"/>
                <a:ext cx="12600" cy="14220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43498" y="2806692"/>
                  <a:ext cx="482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1AD-D5C2-89CE-AC6A-B1ED0662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8" y="64956"/>
            <a:ext cx="10334730" cy="672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Breitbild</PresentationFormat>
  <Paragraphs>71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Question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PowerPoint-Präsentation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29</cp:revision>
  <dcterms:created xsi:type="dcterms:W3CDTF">2025-10-28T08:40:38Z</dcterms:created>
  <dcterms:modified xsi:type="dcterms:W3CDTF">2025-10-30T07:47:46Z</dcterms:modified>
</cp:coreProperties>
</file>