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3" r:id="rId15"/>
    <p:sldId id="272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 dirty="0"/>
            <a:t>Method </a:t>
          </a:r>
          <a:endParaRPr lang="en-US" dirty="0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 dirty="0"/>
            <a:t>Method </a:t>
          </a:r>
          <a:endParaRPr lang="en-US" sz="2000" kern="1200" dirty="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9227091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50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&lt;- 0.002, </a:t>
            </a:r>
            <a:r>
              <a:rPr lang="en-US" dirty="0" err="1"/>
              <a:t>m_rate_sm</a:t>
            </a:r>
            <a:r>
              <a:rPr lang="en-US" dirty="0"/>
              <a:t> &lt;- 0.003,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</a:p>
          <a:p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replicates &lt;- 30</a:t>
            </a:r>
            <a:endParaRPr lang="de-CH" dirty="0"/>
          </a:p>
          <a:p>
            <a:endParaRPr lang="de-CH" sz="2400" dirty="0"/>
          </a:p>
          <a:p>
            <a:endParaRPr lang="de-CH" sz="2400" dirty="0"/>
          </a:p>
        </p:txBody>
      </p:sp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37B15F42-C33E-6107-3885-5EE65BC0E6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39" y="3355467"/>
            <a:ext cx="4364695" cy="3502533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788" y="3396636"/>
            <a:ext cx="4127012" cy="3461364"/>
          </a:xfrm>
          <a:prstGeom prst="rect">
            <a:avLst/>
          </a:prstGeom>
        </p:spPr>
      </p:pic>
      <p:pic>
        <p:nvPicPr>
          <p:cNvPr id="6" name="Grafik 5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4D69680D-8714-703D-6365-EAA4A4F4CE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" y="3429000"/>
            <a:ext cx="4273062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4475" y="2569029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8761DDFE-071F-4200-B0AA-394476C2D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700219" y="157524"/>
            <a:ext cx="6005380" cy="13276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/>
              <a:t>Initial population size for all four mutants: N=50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44" y="1485221"/>
            <a:ext cx="5793131" cy="4533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6619" y="1634419"/>
            <a:ext cx="6005381" cy="4383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0AE00C0-3FDC-F9E4-8FAD-A35D36546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0" y="1121334"/>
            <a:ext cx="6258076" cy="461532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4817BF-5292-92DE-8C7A-9C5DDE4E3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072" y="1317135"/>
            <a:ext cx="5785928" cy="422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871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3E99D-DE95-47CE-0CBA-5664789D6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937" y="159276"/>
            <a:ext cx="10532125" cy="65394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523" y="5570934"/>
            <a:ext cx="4065224" cy="590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374" y="3295477"/>
            <a:ext cx="4247625" cy="3562523"/>
          </a:xfr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5" y="3332000"/>
            <a:ext cx="4204076" cy="3525999"/>
          </a:xfrm>
          <a:prstGeom prst="rect">
            <a:avLst/>
          </a:prstGeo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32001"/>
            <a:ext cx="4110605" cy="344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2646" y="3238680"/>
            <a:ext cx="4140509" cy="3472685"/>
          </a:xfrm>
          <a:prstGeom prst="rect">
            <a:avLst/>
          </a:prstGeom>
        </p:spPr>
      </p:pic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3729"/>
            <a:ext cx="4392784" cy="3684271"/>
          </a:xfrm>
        </p:spPr>
      </p:pic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Screenshot, Reihe, Diagramm enthält.&#10;&#10;KI-generierte Inhalte können fehlerhaft sein.">
            <a:extLst>
              <a:ext uri="{FF2B5EF4-FFF2-40B4-BE49-F238E27FC236}">
                <a16:creationId xmlns:a16="http://schemas.microsoft.com/office/drawing/2014/main" id="{4919A927-7064-5ABA-CB57-D32700B8C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88"/>
          <a:stretch>
            <a:fillRect/>
          </a:stretch>
        </p:blipFill>
        <p:spPr>
          <a:xfrm>
            <a:off x="8155457" y="3262013"/>
            <a:ext cx="4069990" cy="3377065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Plot showing multiple populations over a thousand 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79450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Initial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for</a:t>
            </a:r>
            <a:r>
              <a:rPr lang="de-CH" dirty="0"/>
              <a:t> all </a:t>
            </a:r>
            <a:r>
              <a:rPr lang="de-CH" dirty="0" err="1"/>
              <a:t>four</a:t>
            </a:r>
            <a:r>
              <a:rPr lang="de-CH" dirty="0"/>
              <a:t> </a:t>
            </a:r>
            <a:r>
              <a:rPr lang="de-CH" dirty="0" err="1"/>
              <a:t>mutants</a:t>
            </a:r>
            <a:r>
              <a:rPr lang="de-CH" dirty="0"/>
              <a:t>: N = 30</a:t>
            </a:r>
          </a:p>
          <a:p>
            <a:r>
              <a:rPr lang="en-US" dirty="0" err="1"/>
              <a:t>m_rate_wm</a:t>
            </a:r>
            <a:r>
              <a:rPr lang="en-US" dirty="0"/>
              <a:t> &lt;- 0.003, </a:t>
            </a:r>
            <a:r>
              <a:rPr lang="en-US" dirty="0" err="1"/>
              <a:t>m_rate_sm</a:t>
            </a:r>
            <a:r>
              <a:rPr lang="en-US" dirty="0"/>
              <a:t> &lt;- 0.005, </a:t>
            </a:r>
            <a:r>
              <a:rPr lang="en-US" dirty="0" err="1"/>
              <a:t>decay_rate_wm</a:t>
            </a:r>
            <a:r>
              <a:rPr lang="en-US" dirty="0"/>
              <a:t> &lt;- 0.1, </a:t>
            </a:r>
            <a:r>
              <a:rPr lang="en-US" dirty="0" err="1"/>
              <a:t>decay_rate_sm</a:t>
            </a:r>
            <a:r>
              <a:rPr lang="en-US" dirty="0"/>
              <a:t> &lt;- 0.2, </a:t>
            </a:r>
            <a:r>
              <a:rPr lang="en-US" dirty="0" err="1"/>
              <a:t>s_wm</a:t>
            </a:r>
            <a:r>
              <a:rPr lang="en-US" dirty="0"/>
              <a:t> &lt;- 0.1, </a:t>
            </a:r>
            <a:r>
              <a:rPr lang="en-US" dirty="0" err="1"/>
              <a:t>s_sm</a:t>
            </a:r>
            <a:r>
              <a:rPr lang="en-US" dirty="0"/>
              <a:t> &lt;- 0.2, </a:t>
            </a:r>
            <a:r>
              <a:rPr lang="en-US" dirty="0" err="1"/>
              <a:t>max_gen</a:t>
            </a:r>
            <a:r>
              <a:rPr lang="en-US" dirty="0"/>
              <a:t> &lt;- 1000, </a:t>
            </a:r>
          </a:p>
          <a:p>
            <a:r>
              <a:rPr lang="en-US" dirty="0"/>
              <a:t>replicates &lt;- 30</a:t>
            </a:r>
            <a:endParaRPr lang="de-CH" dirty="0"/>
          </a:p>
        </p:txBody>
      </p:sp>
      <p:pic>
        <p:nvPicPr>
          <p:cNvPr id="6" name="Grafik 5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8BEA3F3E-C93D-C7F7-B5FE-F5AE852E3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648" y="3241040"/>
            <a:ext cx="4234479" cy="3398038"/>
          </a:xfrm>
          <a:prstGeom prst="rect">
            <a:avLst/>
          </a:prstGeom>
        </p:spPr>
      </p:pic>
      <p:pic>
        <p:nvPicPr>
          <p:cNvPr id="9" name="Grafik 8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5DED9D80-1879-EB5C-68CF-66D2AFDE13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46" y="3241040"/>
            <a:ext cx="4260614" cy="3419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568</Words>
  <Application>Microsoft Office PowerPoint</Application>
  <PresentationFormat>Widescreen</PresentationFormat>
  <Paragraphs>69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27</cp:revision>
  <dcterms:created xsi:type="dcterms:W3CDTF">2025-10-28T08:40:38Z</dcterms:created>
  <dcterms:modified xsi:type="dcterms:W3CDTF">2025-10-29T18:06:28Z</dcterms:modified>
</cp:coreProperties>
</file>