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3" r:id="rId10"/>
    <p:sldId id="260" r:id="rId11"/>
    <p:sldId id="262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4AB2-23F5-068B-F7E2-A0B1BDF4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2F65-F7F7-6CF5-65C9-7522904A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05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AE0A-073C-CB24-C19F-6ABD930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Plot-choices in our model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0FFC-2D2C-9C6B-D673-32CD703B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36608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Manly: package ggplot2</a:t>
            </a:r>
            <a:endParaRPr lang="de-CH" dirty="0"/>
          </a:p>
          <a:p>
            <a:pPr lvl="0"/>
            <a:r>
              <a:rPr lang="en-GB" dirty="0"/>
              <a:t>Scatterplots to visualize the frequency of each mutation separately after </a:t>
            </a:r>
            <a:r>
              <a:rPr lang="en-GB" dirty="0" err="1"/>
              <a:t>max_gen</a:t>
            </a:r>
            <a:r>
              <a:rPr lang="en-GB" dirty="0"/>
              <a:t> (1000 generations) </a:t>
            </a:r>
            <a:endParaRPr lang="de-CH" dirty="0"/>
          </a:p>
          <a:p>
            <a:pPr lvl="0"/>
            <a:r>
              <a:rPr lang="en-GB" dirty="0"/>
              <a:t>Advantages: every replicate can be visualized; unexpected results are easier to interpret for us than with using boxplots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-boxplot to visualize the rescue probability depending on the selection coefficient for all 4 mutants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in this case boxplot gave a better overview for us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-heatmap to be able to combine rescue probability, selection coefficients and mutation rates all in one plot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59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Breitbild</PresentationFormat>
  <Paragraphs>36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Plot-choices in our model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11</cp:revision>
  <dcterms:created xsi:type="dcterms:W3CDTF">2025-10-28T08:40:38Z</dcterms:created>
  <dcterms:modified xsi:type="dcterms:W3CDTF">2025-10-28T14:48:36Z</dcterms:modified>
</cp:coreProperties>
</file>