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9" r:id="rId5"/>
    <p:sldId id="270" r:id="rId6"/>
    <p:sldId id="268" r:id="rId7"/>
    <p:sldId id="271" r:id="rId8"/>
    <p:sldId id="273" r:id="rId9"/>
    <p:sldId id="272" r:id="rId10"/>
    <p:sldId id="274" r:id="rId11"/>
    <p:sldId id="259" r:id="rId12"/>
    <p:sldId id="275" r:id="rId13"/>
    <p:sldId id="262" r:id="rId14"/>
    <p:sldId id="260" r:id="rId15"/>
    <p:sldId id="261" r:id="rId16"/>
    <p:sldId id="263" r:id="rId17"/>
    <p:sldId id="264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0B15C-C707-41EF-A292-E8A71D35A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097A8A-3509-4AE0-ACFA-7C46EDF04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D733B8-8732-47FF-9923-32936665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E77AAF-EDE1-4DDF-81CA-B2B401B2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CDE02E-C1B6-4BF0-991B-45B9C0BB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07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4A8DB-2C69-48BC-9E32-C4D560F4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C52A39-6D83-4CD8-A61A-331F2DFD7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F55A3-EAA4-4669-BDDE-DB98A836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392F1E-648C-4D37-831A-48AAC0C1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D7D3A9-68AC-488D-BD67-BC250F1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3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71EA95-DEE7-4FAC-82D5-F5E4E3D48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52D6A8-DB49-466F-B819-61714C6F9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464ECB-0C49-4A02-A8E7-35E00AAA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F59F18-7725-42EB-835B-24CB2388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2FADD-6C45-4F35-8BF7-7DA4E2D4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98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A951E-7799-4BCB-A860-964D4F32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65156-00AE-4987-B4C4-6B450F1AF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AD6E4-1F5D-4630-8997-5830C042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42CE82-A9CC-4603-8B86-0F342B48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4C6D1B-E55D-494E-8FF6-DCE5087B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94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66E19-315F-471B-B13A-76D05106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9CD724-0C94-4EAA-B957-AE44A776E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77FB80-35CE-4E1D-A0D9-1DD02B88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21BEE-5401-4D82-A5B0-9E6BEA9B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E74A3E-72FF-4071-B50B-9BBF57CE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00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4C285-C9F9-472E-8020-1D48797B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CDDC2-619B-4681-8DB7-C16E7A766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4626FE-3A48-4405-B406-2B539090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73B5C2-EBD0-46E3-9BFF-6F077422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BC6743-6B07-4339-A463-9C8B3235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F1182B-DF34-4C5A-B7A3-9DFAEDF4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76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85D2E-4284-4748-8431-99EC521D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85EAF0-743A-4461-A9CD-2D319212B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0C7CDB-B017-4F19-AA43-28AF78729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DD77AC-1B47-4FE1-8D0B-DE34C260B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FE9A03-A401-478E-9E65-F40734B06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A22AFC-1A43-4BD9-839B-2DECB884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61AF3F-10B0-4B9D-974D-462230E4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F9B128-C5CE-4204-975A-1C8B8737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60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3AFF9-9B14-47A8-875A-BCE4C6BD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D2501F-9190-4258-BC46-130BE31E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32D60A-33E0-43CB-8BD3-967FC96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7B1720-3D3A-456C-BB14-8F776514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0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35AFC4-8906-4823-A3C9-94C5D9B6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EF3869-7536-4487-9FE1-CC5DD8E6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A14FB7-73C9-4F13-B8DF-5ED1744A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17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8ED9A-F5B4-42E0-AC07-2F8EA2B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EE4AD-1D1D-4452-980A-2165E262C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36DA10-A012-4C17-898E-D956ED2BD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7B56FF-36BA-4EFF-8DDB-F8A27745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341BEA-D015-42AE-9D76-9D1BA173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5A8DAB-74F5-4322-BD4B-A8A9BA2D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03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B53A0-C14C-4B5D-BCCC-4C0BFC41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40E407-C633-4E0D-A46E-34D969DC8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5B6579-E5A6-418A-9068-B8D9710DB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090D66-88A4-4083-AACF-9C39BEDA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2AF846-2D17-4152-BFAB-880B730E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D9B870-D658-49AE-B0D5-D2465BDC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12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56E8E0-5957-4EE3-B694-F1DE0A8F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143C14-97BE-47FB-8539-DE99C288B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289A5B-2892-4395-8829-6753B3E06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E8735-E20A-43D7-927A-545C7E4BD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636C69-2666-4C76-9C7B-D9C216D04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95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D523A03-4F00-40BB-9412-E8B34ACF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78688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reflection endPos="65000" dist="508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471" y="872877"/>
            <a:ext cx="9144000" cy="3614944"/>
          </a:xfrm>
        </p:spPr>
        <p:txBody>
          <a:bodyPr>
            <a:noAutofit/>
          </a:bodyPr>
          <a:lstStyle/>
          <a:p>
            <a:r>
              <a:rPr lang="es-ES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TIME SERIES FOR GLACIERS SURFACE MASS BALANCE AND WEATHER FORCASTING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6B19E0-2339-4AFC-A0FE-026231D0A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9306"/>
            <a:ext cx="9144000" cy="1661160"/>
          </a:xfrm>
        </p:spPr>
        <p:txBody>
          <a:bodyPr/>
          <a:lstStyle/>
          <a:p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JULIA LEÓN HERMIDA</a:t>
            </a:r>
          </a:p>
          <a:p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IRONHACK</a:t>
            </a:r>
          </a:p>
          <a:p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JULY 2021</a:t>
            </a:r>
          </a:p>
        </p:txBody>
      </p:sp>
    </p:spTree>
    <p:extLst>
      <p:ext uri="{BB962C8B-B14F-4D97-AF65-F5344CB8AC3E}">
        <p14:creationId xmlns:p14="http://schemas.microsoft.com/office/powerpoint/2010/main" val="231847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960881"/>
            <a:ext cx="9144000" cy="3187534"/>
          </a:xfrm>
        </p:spPr>
        <p:txBody>
          <a:bodyPr>
            <a:normAutofit fontScale="90000"/>
          </a:bodyPr>
          <a:lstStyle/>
          <a:p>
            <a:pPr algn="l">
              <a:lnSpc>
                <a:spcPct val="300000"/>
              </a:lnSpc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ONLY ONE PARAMETER PREDICTED AT ONCE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7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NO TIME GAPS ACCEPTED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TOO MANY ASSUMPTIONS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VERY LOW ACCURACY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431B5A-5D29-47DB-8BFD-126A35B5050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83A56BA-8BE5-4C35-A1C0-A15AB786006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482092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MODEL’S LIMITATIONS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FCD6339-CCFA-457A-AAF4-B97AEB5095DB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rosquilla, dona, perro, alimentos&#10;&#10;Descripción generada automáticamente">
            <a:extLst>
              <a:ext uri="{FF2B5EF4-FFF2-40B4-BE49-F238E27FC236}">
                <a16:creationId xmlns:a16="http://schemas.microsoft.com/office/drawing/2014/main" id="{B7B4E144-61BF-45DF-BD89-829A9C630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60" y="2313640"/>
            <a:ext cx="3038475" cy="32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6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960881"/>
            <a:ext cx="9144000" cy="3187534"/>
          </a:xfrm>
        </p:spPr>
        <p:txBody>
          <a:bodyPr>
            <a:normAutofit fontScale="90000"/>
          </a:bodyPr>
          <a:lstStyle/>
          <a:p>
            <a:pPr algn="l">
              <a:lnSpc>
                <a:spcPct val="300000"/>
              </a:lnSpc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ONLY ONE PARAMETER PREDICTED AT ONCE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 TIME GAPS ACCEPTED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7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TOO MANY ASSUMPTIONS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VERY LOW ACCURACY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431B5A-5D29-47DB-8BFD-126A35B5050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83A56BA-8BE5-4C35-A1C0-A15AB786006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482092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MODEL’S LIMITATIONS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FCD6339-CCFA-457A-AAF4-B97AEB5095DB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Imagen en blanco y negro de una persona con un caballo&#10;&#10;Descripción generada automáticamente con confianza media">
            <a:extLst>
              <a:ext uri="{FF2B5EF4-FFF2-40B4-BE49-F238E27FC236}">
                <a16:creationId xmlns:a16="http://schemas.microsoft.com/office/drawing/2014/main" id="{7CFE3BD8-2A6E-4281-8C5C-DB82A236F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4" y="2543175"/>
            <a:ext cx="2847976" cy="28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4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960881"/>
            <a:ext cx="9144000" cy="3187534"/>
          </a:xfrm>
        </p:spPr>
        <p:txBody>
          <a:bodyPr>
            <a:normAutofit fontScale="90000"/>
          </a:bodyPr>
          <a:lstStyle/>
          <a:p>
            <a:pPr algn="l">
              <a:lnSpc>
                <a:spcPct val="300000"/>
              </a:lnSpc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ONLY ONE PARAMETER PREDICTED AT ONCE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 TIME GAPS ACCEPTED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TOO MANY ASSUMPTIONS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7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VERY LOW ACCURACY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431B5A-5D29-47DB-8BFD-126A35B5050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83A56BA-8BE5-4C35-A1C0-A15AB786006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482092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MODEL’S LIMITATIONS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FCD6339-CCFA-457A-AAF4-B97AEB5095DB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Foto montaje de la ca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A15D2CAA-B9E6-4709-B77B-68EF6EF5C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09" y="2797410"/>
            <a:ext cx="4901730" cy="24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6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40" y="1715312"/>
            <a:ext cx="9144000" cy="3453776"/>
          </a:xfrm>
        </p:spPr>
        <p:txBody>
          <a:bodyPr>
            <a:normAutofit/>
          </a:bodyPr>
          <a:lstStyle/>
          <a:p>
            <a:pPr algn="l"/>
            <a: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UNDERSTANDING DATA</a:t>
            </a:r>
            <a:b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b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b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DEALING WITH MISSING VALUES</a:t>
            </a:r>
            <a:b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b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b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GATHERING DATAFRAMES</a:t>
            </a:r>
            <a:b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endParaRPr lang="es-ES" sz="2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B72DD7-EAC7-4CCE-B393-6109CEF4553C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D4FFE5D6-BD37-4CF0-815F-693116AD5E30}"/>
              </a:ext>
            </a:extLst>
          </p:cNvPr>
          <p:cNvSpPr txBox="1">
            <a:spLocks/>
          </p:cNvSpPr>
          <p:nvPr/>
        </p:nvSpPr>
        <p:spPr>
          <a:xfrm>
            <a:off x="177800" y="294005"/>
            <a:ext cx="661924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PROBLEMS PROCESSING DATA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E67B9B5-15AD-4184-9230-677BC778F14C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Imagen en blanco y negro de un perro&#10;&#10;Descripción generada automáticamente con confianza media">
            <a:extLst>
              <a:ext uri="{FF2B5EF4-FFF2-40B4-BE49-F238E27FC236}">
                <a16:creationId xmlns:a16="http://schemas.microsoft.com/office/drawing/2014/main" id="{E322869D-859E-42EA-8765-BA97F5F3B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62175"/>
            <a:ext cx="5071717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2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A6B19E0-2339-4AFC-A0FE-026231D0A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C2E2D0-C133-4406-B95C-2814CDEE632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DAAA953E-7A66-47ED-966D-44DD57BD1817}"/>
              </a:ext>
            </a:extLst>
          </p:cNvPr>
          <p:cNvSpPr txBox="1">
            <a:spLocks/>
          </p:cNvSpPr>
          <p:nvPr/>
        </p:nvSpPr>
        <p:spPr>
          <a:xfrm>
            <a:off x="177800" y="304165"/>
            <a:ext cx="453644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FORECAST RESULTS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CDB5562-9D10-4E45-BB06-DADA58965565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A9AAD8F-39DF-41BA-ADDA-63CA5A0E1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2" y="1569568"/>
            <a:ext cx="10427198" cy="398033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DD25442-6E24-457A-B72C-8F9F1371DB8C}"/>
              </a:ext>
            </a:extLst>
          </p:cNvPr>
          <p:cNvSpPr txBox="1"/>
          <p:nvPr/>
        </p:nvSpPr>
        <p:spPr>
          <a:xfrm>
            <a:off x="372882" y="5703370"/>
            <a:ext cx="11046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2 </a:t>
            </a:r>
            <a:r>
              <a:rPr lang="es-E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weeks</a:t>
            </a:r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prediction</a:t>
            </a:r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with</a:t>
            </a:r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12 </a:t>
            </a:r>
            <a:r>
              <a:rPr lang="es-E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years</a:t>
            </a:r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of</a:t>
            </a:r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daily</a:t>
            </a:r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information</a:t>
            </a:r>
            <a:endParaRPr lang="es-ES" sz="20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6BFD789-2C34-4D20-8CCC-35CEB42EDC4F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47B4456-6708-410A-B734-2C9EE278FF8D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382524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CONCLUSIONS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3053B6D-75AA-4003-86A1-9817E88010D7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ECABB4F-9226-4D6F-A4DE-14B82383488A}"/>
              </a:ext>
            </a:extLst>
          </p:cNvPr>
          <p:cNvSpPr txBox="1"/>
          <p:nvPr/>
        </p:nvSpPr>
        <p:spPr>
          <a:xfrm>
            <a:off x="914400" y="1791454"/>
            <a:ext cx="6096000" cy="1112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ARIMA has no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accuracy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predicting</a:t>
            </a:r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200000"/>
              </a:lnSpc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More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complex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models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needed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(Deep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Learning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pic>
        <p:nvPicPr>
          <p:cNvPr id="10" name="Imagen 9" descr="Imagen que contiene interior, pequeño, naranja, cepillo de dientes&#10;&#10;Descripción generada automáticamente">
            <a:extLst>
              <a:ext uri="{FF2B5EF4-FFF2-40B4-BE49-F238E27FC236}">
                <a16:creationId xmlns:a16="http://schemas.microsoft.com/office/drawing/2014/main" id="{7503178F-076F-49F3-B9F7-829BC6EFE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3618252"/>
            <a:ext cx="4220716" cy="21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A6B19E0-2339-4AFC-A0FE-026231D0A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8000"/>
            <a:ext cx="9144000" cy="452120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Machine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Learning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Project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Managment</a:t>
            </a:r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Obtain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Assess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Data</a:t>
            </a:r>
          </a:p>
          <a:p>
            <a:pPr algn="l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Time Series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Models</a:t>
            </a:r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Deal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with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deadlines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pressure</a:t>
            </a:r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Reshape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Project Targets</a:t>
            </a:r>
          </a:p>
          <a:p>
            <a:pPr algn="l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Ask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for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Help</a:t>
            </a:r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Personal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Growth</a:t>
            </a:r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algn="l"/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842BE1-62C7-4FE2-8375-8A5EEF99ABED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EA1C411F-9657-42DF-B389-C17F0AE5D5C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382524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79529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0CC8EC-A22C-4DF4-89A7-6F92765D608A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4C5DC375-3461-4D84-AAA7-343879AA4335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283972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GREETINGS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935C856-10A9-4556-880A-98DA4DC8346D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Pantalla de celular con foto de hombre&#10;&#10;Descripción generada automáticamente">
            <a:extLst>
              <a:ext uri="{FF2B5EF4-FFF2-40B4-BE49-F238E27FC236}">
                <a16:creationId xmlns:a16="http://schemas.microsoft.com/office/drawing/2014/main" id="{17BA8377-71F1-42D0-8F52-C68E914C26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10514" r="15917" b="14988"/>
          <a:stretch/>
        </p:blipFill>
        <p:spPr>
          <a:xfrm>
            <a:off x="8213817" y="2398719"/>
            <a:ext cx="3266348" cy="1941506"/>
          </a:xfrm>
          <a:prstGeom prst="rect">
            <a:avLst/>
          </a:prstGeom>
        </p:spPr>
      </p:pic>
      <p:pic>
        <p:nvPicPr>
          <p:cNvPr id="1028" name="Picture 4" descr="Foto de perfil de Miguel Simón">
            <a:extLst>
              <a:ext uri="{FF2B5EF4-FFF2-40B4-BE49-F238E27FC236}">
                <a16:creationId xmlns:a16="http://schemas.microsoft.com/office/drawing/2014/main" id="{0EA613B2-F071-4F65-BB47-2F7B67761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4" t="12890" r="32813" b="43750"/>
          <a:stretch/>
        </p:blipFill>
        <p:spPr bwMode="auto">
          <a:xfrm>
            <a:off x="5063491" y="3418015"/>
            <a:ext cx="920811" cy="113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oto de perfil de Sian Davies">
            <a:extLst>
              <a:ext uri="{FF2B5EF4-FFF2-40B4-BE49-F238E27FC236}">
                <a16:creationId xmlns:a16="http://schemas.microsoft.com/office/drawing/2014/main" id="{F63763D7-560A-4DB3-88ED-6915B8B5F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0" t="4918" r="13987" b="41554"/>
          <a:stretch/>
        </p:blipFill>
        <p:spPr bwMode="auto">
          <a:xfrm>
            <a:off x="5302885" y="2285163"/>
            <a:ext cx="1140584" cy="113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to de perfil de Flo Titze">
            <a:extLst>
              <a:ext uri="{FF2B5EF4-FFF2-40B4-BE49-F238E27FC236}">
                <a16:creationId xmlns:a16="http://schemas.microsoft.com/office/drawing/2014/main" id="{A7D0C753-56F0-4B1C-B25D-D6FF3F557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11718" r="32617" b="19336"/>
          <a:stretch/>
        </p:blipFill>
        <p:spPr bwMode="auto">
          <a:xfrm>
            <a:off x="6154610" y="3207373"/>
            <a:ext cx="849155" cy="113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E90016F-68F5-4761-BCC4-C08C88BAE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774" y="2535676"/>
            <a:ext cx="1903564" cy="176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5B8EBF8-4DC8-4658-B081-1A3142B2BB81}"/>
              </a:ext>
            </a:extLst>
          </p:cNvPr>
          <p:cNvSpPr txBox="1"/>
          <p:nvPr/>
        </p:nvSpPr>
        <p:spPr>
          <a:xfrm>
            <a:off x="5302885" y="491396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 Rounded MT Bold" panose="020F0704030504030204" pitchFamily="34" charset="0"/>
              </a:rPr>
              <a:t>TEACHING TEAM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34CF0D8-EFFA-491E-9BE5-BC88BD732AED}"/>
              </a:ext>
            </a:extLst>
          </p:cNvPr>
          <p:cNvSpPr txBox="1"/>
          <p:nvPr/>
        </p:nvSpPr>
        <p:spPr>
          <a:xfrm>
            <a:off x="9115426" y="4854484"/>
            <a:ext cx="186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 Rounded MT Bold" panose="020F0704030504030204" pitchFamily="34" charset="0"/>
              </a:rPr>
              <a:t>CLASSMATES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2169D09-983B-476C-8F74-0EAD28A57B39}"/>
              </a:ext>
            </a:extLst>
          </p:cNvPr>
          <p:cNvSpPr txBox="1"/>
          <p:nvPr/>
        </p:nvSpPr>
        <p:spPr>
          <a:xfrm>
            <a:off x="1400175" y="4917226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 Rounded MT Bold" panose="020F0704030504030204" pitchFamily="34" charset="0"/>
              </a:rPr>
              <a:t>GLACIOCLIM</a:t>
            </a:r>
          </a:p>
        </p:txBody>
      </p:sp>
    </p:spTree>
    <p:extLst>
      <p:ext uri="{BB962C8B-B14F-4D97-AF65-F5344CB8AC3E}">
        <p14:creationId xmlns:p14="http://schemas.microsoft.com/office/powerpoint/2010/main" val="33596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C54861E-D355-42EE-A201-C6251B67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65125"/>
            <a:ext cx="3825240" cy="711823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INITIAL PURPOSE</a:t>
            </a:r>
          </a:p>
        </p:txBody>
      </p:sp>
      <p:pic>
        <p:nvPicPr>
          <p:cNvPr id="16" name="Marcador de contenido 15" descr="Un dibujo de una montaña&#10;&#10;Descripción generada automáticamente con confianza media">
            <a:extLst>
              <a:ext uri="{FF2B5EF4-FFF2-40B4-BE49-F238E27FC236}">
                <a16:creationId xmlns:a16="http://schemas.microsoft.com/office/drawing/2014/main" id="{092CFE97-EC07-4985-AB2E-7D28C182E9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68" y="1568780"/>
            <a:ext cx="5230882" cy="4556589"/>
          </a:xfr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33552F1-EF77-4F03-81D6-9312E86EBEBE}"/>
              </a:ext>
            </a:extLst>
          </p:cNvPr>
          <p:cNvCxnSpPr>
            <a:cxnSpLocks/>
          </p:cNvCxnSpPr>
          <p:nvPr/>
        </p:nvCxnSpPr>
        <p:spPr>
          <a:xfrm>
            <a:off x="0" y="96695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BD695-4E47-4839-BFB6-3441B4EE1F39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</p:spTree>
    <p:extLst>
      <p:ext uri="{BB962C8B-B14F-4D97-AF65-F5344CB8AC3E}">
        <p14:creationId xmlns:p14="http://schemas.microsoft.com/office/powerpoint/2010/main" val="429070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C54861E-D355-42EE-A201-C6251B67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65125"/>
            <a:ext cx="3825240" cy="711823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INITIAL PURPOSE</a:t>
            </a:r>
          </a:p>
        </p:txBody>
      </p:sp>
      <p:pic>
        <p:nvPicPr>
          <p:cNvPr id="16" name="Marcador de contenido 15" descr="Un dibujo de una montaña&#10;&#10;Descripción generada automáticamente con confianza media">
            <a:extLst>
              <a:ext uri="{FF2B5EF4-FFF2-40B4-BE49-F238E27FC236}">
                <a16:creationId xmlns:a16="http://schemas.microsoft.com/office/drawing/2014/main" id="{092CFE97-EC07-4985-AB2E-7D28C182E9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68" y="1568780"/>
            <a:ext cx="5230882" cy="4556589"/>
          </a:xfrm>
        </p:spPr>
      </p:pic>
      <p:pic>
        <p:nvPicPr>
          <p:cNvPr id="3" name="Marcador de contenido 2" descr="Vista de una montaña&#10;&#10;Descripción generada automáticamente con confianza media">
            <a:extLst>
              <a:ext uri="{FF2B5EF4-FFF2-40B4-BE49-F238E27FC236}">
                <a16:creationId xmlns:a16="http://schemas.microsoft.com/office/drawing/2014/main" id="{649257D2-DD53-40EC-953F-86C1122235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1" y="1550290"/>
            <a:ext cx="5729409" cy="4575078"/>
          </a:xfr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33552F1-EF77-4F03-81D6-9312E86EBEBE}"/>
              </a:ext>
            </a:extLst>
          </p:cNvPr>
          <p:cNvCxnSpPr>
            <a:cxnSpLocks/>
          </p:cNvCxnSpPr>
          <p:nvPr/>
        </p:nvCxnSpPr>
        <p:spPr>
          <a:xfrm>
            <a:off x="0" y="96695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6AE2B2B-1D47-4243-82E9-6602DD22F543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</p:spTree>
    <p:extLst>
      <p:ext uri="{BB962C8B-B14F-4D97-AF65-F5344CB8AC3E}">
        <p14:creationId xmlns:p14="http://schemas.microsoft.com/office/powerpoint/2010/main" val="353394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C54861E-D355-42EE-A201-C6251B67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65125"/>
            <a:ext cx="5704840" cy="711823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SMB CHANGE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33552F1-EF77-4F03-81D6-9312E86EBEBE}"/>
              </a:ext>
            </a:extLst>
          </p:cNvPr>
          <p:cNvCxnSpPr>
            <a:cxnSpLocks/>
          </p:cNvCxnSpPr>
          <p:nvPr/>
        </p:nvCxnSpPr>
        <p:spPr>
          <a:xfrm>
            <a:off x="0" y="96695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6AE2B2B-1D47-4243-82E9-6602DD22F543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pic>
        <p:nvPicPr>
          <p:cNvPr id="11" name="Marcador de contenido 10" descr="Gráfico&#10;&#10;Descripción generada automáticamente">
            <a:extLst>
              <a:ext uri="{FF2B5EF4-FFF2-40B4-BE49-F238E27FC236}">
                <a16:creationId xmlns:a16="http://schemas.microsoft.com/office/drawing/2014/main" id="{BB21EA9B-C643-4E39-9809-507CFE4BC7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2"/>
          <a:stretch/>
        </p:blipFill>
        <p:spPr>
          <a:xfrm>
            <a:off x="868680" y="1492580"/>
            <a:ext cx="9507058" cy="4600105"/>
          </a:xfrm>
        </p:spPr>
      </p:pic>
    </p:spTree>
    <p:extLst>
      <p:ext uri="{BB962C8B-B14F-4D97-AF65-F5344CB8AC3E}">
        <p14:creationId xmlns:p14="http://schemas.microsoft.com/office/powerpoint/2010/main" val="22170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C54861E-D355-42EE-A201-C6251B67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65125"/>
            <a:ext cx="5704840" cy="711823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SMB CHANGE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33552F1-EF77-4F03-81D6-9312E86EBEBE}"/>
              </a:ext>
            </a:extLst>
          </p:cNvPr>
          <p:cNvCxnSpPr>
            <a:cxnSpLocks/>
          </p:cNvCxnSpPr>
          <p:nvPr/>
        </p:nvCxnSpPr>
        <p:spPr>
          <a:xfrm>
            <a:off x="0" y="96695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6AE2B2B-1D47-4243-82E9-6602DD22F543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B21EA9B-C643-4E39-9809-507CFE4BC7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68780"/>
            <a:ext cx="9507058" cy="4090340"/>
          </a:xfrm>
        </p:spPr>
      </p:pic>
    </p:spTree>
    <p:extLst>
      <p:ext uri="{BB962C8B-B14F-4D97-AF65-F5344CB8AC3E}">
        <p14:creationId xmlns:p14="http://schemas.microsoft.com/office/powerpoint/2010/main" val="363843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96683"/>
            <a:ext cx="9144000" cy="118784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TIME SERIES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6B19E0-2339-4AFC-A0FE-026231D0A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85920"/>
            <a:ext cx="9144000" cy="904240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02060"/>
                </a:solidFill>
              </a:rPr>
              <a:t>USEFUL TO PREDICT THE FUTURE?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431B5A-5D29-47DB-8BFD-126A35B5050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83A56BA-8BE5-4C35-A1C0-A15AB786006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308356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HYPOTHESIS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FCD6339-CCFA-457A-AAF4-B97AEB5095DB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0C8B2D72-1344-427B-BE6D-06EA328E5150}"/>
              </a:ext>
            </a:extLst>
          </p:cNvPr>
          <p:cNvSpPr/>
          <p:nvPr/>
        </p:nvSpPr>
        <p:spPr>
          <a:xfrm>
            <a:off x="5648960" y="2799398"/>
            <a:ext cx="589280" cy="1002269"/>
          </a:xfrm>
          <a:prstGeom prst="downArrow">
            <a:avLst>
              <a:gd name="adj1" fmla="val 41752"/>
              <a:gd name="adj2" fmla="val 500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7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96683"/>
            <a:ext cx="9144000" cy="118784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TIME SERIES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6B19E0-2339-4AFC-A0FE-026231D0A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85920"/>
            <a:ext cx="9144000" cy="904240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02060"/>
                </a:solidFill>
              </a:rPr>
              <a:t>USEFUL TO PREDICT THE FUTURE?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431B5A-5D29-47DB-8BFD-126A35B5050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83A56BA-8BE5-4C35-A1C0-A15AB786006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308356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HYPOTHESIS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FCD6339-CCFA-457A-AAF4-B97AEB5095DB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0C8B2D72-1344-427B-BE6D-06EA328E5150}"/>
              </a:ext>
            </a:extLst>
          </p:cNvPr>
          <p:cNvSpPr/>
          <p:nvPr/>
        </p:nvSpPr>
        <p:spPr>
          <a:xfrm>
            <a:off x="5648960" y="2799398"/>
            <a:ext cx="589280" cy="1002269"/>
          </a:xfrm>
          <a:prstGeom prst="downArrow">
            <a:avLst>
              <a:gd name="adj1" fmla="val 41752"/>
              <a:gd name="adj2" fmla="val 500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65499E-5644-4D6D-887B-B8C7FF51B629}"/>
              </a:ext>
            </a:extLst>
          </p:cNvPr>
          <p:cNvSpPr txBox="1"/>
          <p:nvPr/>
        </p:nvSpPr>
        <p:spPr>
          <a:xfrm>
            <a:off x="3881120" y="5140960"/>
            <a:ext cx="386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64110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1431B5A-5D29-47DB-8BFD-126A35B5050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83A56BA-8BE5-4C35-A1C0-A15AB786006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482092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MODEL’S LIMITATIONS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FCD6339-CCFA-457A-AAF4-B97AEB5095DB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exterior, pequeño, hombre, calle&#10;&#10;Descripción generada automáticamente">
            <a:extLst>
              <a:ext uri="{FF2B5EF4-FFF2-40B4-BE49-F238E27FC236}">
                <a16:creationId xmlns:a16="http://schemas.microsoft.com/office/drawing/2014/main" id="{E88E223F-5994-4491-8032-CF933653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20" y="1960882"/>
            <a:ext cx="6267290" cy="324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8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960881"/>
            <a:ext cx="9144000" cy="3187534"/>
          </a:xfrm>
        </p:spPr>
        <p:txBody>
          <a:bodyPr>
            <a:normAutofit fontScale="90000"/>
          </a:bodyPr>
          <a:lstStyle/>
          <a:p>
            <a:pPr algn="l">
              <a:lnSpc>
                <a:spcPct val="300000"/>
              </a:lnSpc>
            </a:pPr>
            <a:r>
              <a:rPr lang="es-ES" sz="27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ONLY ONE PARAMETER PREDICTED AT ONCE</a:t>
            </a:r>
            <a:b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 TIME GAPS ACCEPTED</a:t>
            </a:r>
            <a:b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TOO MANY ASSUMPTIONS</a:t>
            </a:r>
            <a:b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VERY LOW ACCURACY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431B5A-5D29-47DB-8BFD-126A35B5050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83A56BA-8BE5-4C35-A1C0-A15AB786006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482092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MODEL’S LIMITATIONS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FCD6339-CCFA-457A-AAF4-B97AEB5095DB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Un hombre con un celular en la mano en la cabeza&#10;&#10;Descripción generada automáticamente con confianza media">
            <a:extLst>
              <a:ext uri="{FF2B5EF4-FFF2-40B4-BE49-F238E27FC236}">
                <a16:creationId xmlns:a16="http://schemas.microsoft.com/office/drawing/2014/main" id="{191E03F4-4B0D-46A1-9672-FC78F8C9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70" y="3089758"/>
            <a:ext cx="2942590" cy="294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37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360</Words>
  <Application>Microsoft Office PowerPoint</Application>
  <PresentationFormat>Panorámica</PresentationFormat>
  <Paragraphs>59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Tema de Office</vt:lpstr>
      <vt:lpstr>TIME SERIES FOR GLACIERS SURFACE MASS BALANCE AND WEATHER FORCASTING</vt:lpstr>
      <vt:lpstr>INITIAL PURPOSE</vt:lpstr>
      <vt:lpstr>INITIAL PURPOSE</vt:lpstr>
      <vt:lpstr>SMB CHANGE</vt:lpstr>
      <vt:lpstr>SMB CHANGE</vt:lpstr>
      <vt:lpstr>TIME SERIES</vt:lpstr>
      <vt:lpstr>TIME SERIES</vt:lpstr>
      <vt:lpstr>Presentación de PowerPoint</vt:lpstr>
      <vt:lpstr>ONLY ONE PARAMETER PREDICTED AT ONCE NO TIME GAPS ACCEPTED TOO MANY ASSUMPTIONS VERY LOW ACCURACY</vt:lpstr>
      <vt:lpstr>ONLY ONE PARAMETER PREDICTED AT ONCE NO TIME GAPS ACCEPTED TOO MANY ASSUMPTIONS VERY LOW ACCURACY</vt:lpstr>
      <vt:lpstr>ONLY ONE PARAMETER PREDICTED AT ONCE NO TIME GAPS ACCEPTED TOO MANY ASSUMPTIONS VERY LOW ACCURACY</vt:lpstr>
      <vt:lpstr>ONLY ONE PARAMETER PREDICTED AT ONCE NO TIME GAPS ACCEPTED TOO MANY ASSUMPTIONS VERY LOW ACCURACY</vt:lpstr>
      <vt:lpstr>UNDERSTANDING DATA   DEALING WITH MISSING VALUES   GATHERING DATAFRAMES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 GLACIERS SURFACE MASS BALANCE AND WEATHER FORCASTING</dc:title>
  <dc:creator>Julia León Hermida</dc:creator>
  <cp:lastModifiedBy>Julia León Hermida</cp:lastModifiedBy>
  <cp:revision>2</cp:revision>
  <dcterms:created xsi:type="dcterms:W3CDTF">2021-07-29T11:46:37Z</dcterms:created>
  <dcterms:modified xsi:type="dcterms:W3CDTF">2021-07-29T18:37:06Z</dcterms:modified>
</cp:coreProperties>
</file>