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aret ExtraBold" charset="1" panose="00000000000000000000"/>
      <p:regular r:id="rId29"/>
    </p:embeddedFont>
    <p:embeddedFont>
      <p:font typeface="Kollektif" charset="1" panose="020B0604020101010102"/>
      <p:regular r:id="rId30"/>
    </p:embeddedFont>
    <p:embeddedFont>
      <p:font typeface="Open Sans Bold" charset="1" panose="020B08060305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56.jpe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63.jpeg" Type="http://schemas.openxmlformats.org/officeDocument/2006/relationships/image"/><Relationship Id="rId13" Target="../media/image64.jpeg" Type="http://schemas.openxmlformats.org/officeDocument/2006/relationships/image"/><Relationship Id="rId14" Target="../media/image65.jpe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6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6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67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6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69.jpeg" Type="http://schemas.openxmlformats.org/officeDocument/2006/relationships/image"/><Relationship Id="rId5" Target="../media/image68.jpeg" Type="http://schemas.openxmlformats.org/officeDocument/2006/relationships/image"/><Relationship Id="rId6" Target="../media/image4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70.png" Type="http://schemas.openxmlformats.org/officeDocument/2006/relationships/image"/><Relationship Id="rId13" Target="../media/image71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jpe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07858">
            <a:off x="3141350" y="3369867"/>
            <a:ext cx="12510844" cy="2283259"/>
            <a:chOff x="0" y="0"/>
            <a:chExt cx="3070914" cy="5604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7858">
            <a:off x="2975364" y="3192248"/>
            <a:ext cx="12510844" cy="2339737"/>
            <a:chOff x="0" y="0"/>
            <a:chExt cx="3070914" cy="5743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5828347" y="5406816"/>
            <a:ext cx="7753740" cy="1844014"/>
            <a:chOff x="0" y="0"/>
            <a:chExt cx="1578546" cy="3754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307858">
            <a:off x="5567044" y="5197796"/>
            <a:ext cx="7785057" cy="1877903"/>
            <a:chOff x="0" y="0"/>
            <a:chExt cx="1584921" cy="3823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-307858">
            <a:off x="1144656" y="3168505"/>
            <a:ext cx="16152668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PROJETO</a:t>
            </a:r>
          </a:p>
        </p:txBody>
      </p:sp>
      <p:sp>
        <p:nvSpPr>
          <p:cNvPr name="TextBox 24" id="24"/>
          <p:cNvSpPr txBox="true"/>
          <p:nvPr/>
        </p:nvSpPr>
        <p:spPr>
          <a:xfrm rot="-307858">
            <a:off x="5264805" y="5298102"/>
            <a:ext cx="8098583" cy="163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sz="95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CODEPLAY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238897" y="3276946"/>
            <a:ext cx="11887943" cy="4496519"/>
          </a:xfrm>
          <a:custGeom>
            <a:avLst/>
            <a:gdLst/>
            <a:ahLst/>
            <a:cxnLst/>
            <a:rect r="r" b="b" t="t" l="l"/>
            <a:pathLst>
              <a:path h="4496519" w="11887943">
                <a:moveTo>
                  <a:pt x="0" y="0"/>
                </a:moveTo>
                <a:lnTo>
                  <a:pt x="11887943" y="0"/>
                </a:lnTo>
                <a:lnTo>
                  <a:pt x="11887943" y="4496519"/>
                </a:lnTo>
                <a:lnTo>
                  <a:pt x="0" y="4496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3" r="0" b="-1053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28920" y="2684585"/>
            <a:ext cx="10952172" cy="5681242"/>
          </a:xfrm>
          <a:custGeom>
            <a:avLst/>
            <a:gdLst/>
            <a:ahLst/>
            <a:cxnLst/>
            <a:rect r="r" b="b" t="t" l="l"/>
            <a:pathLst>
              <a:path h="5681242" w="10952172">
                <a:moveTo>
                  <a:pt x="0" y="0"/>
                </a:moveTo>
                <a:lnTo>
                  <a:pt x="10952173" y="0"/>
                </a:lnTo>
                <a:lnTo>
                  <a:pt x="10952173" y="5681242"/>
                </a:lnTo>
                <a:lnTo>
                  <a:pt x="0" y="5681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25477" y="2651602"/>
            <a:ext cx="10959060" cy="5747208"/>
          </a:xfrm>
          <a:custGeom>
            <a:avLst/>
            <a:gdLst/>
            <a:ahLst/>
            <a:cxnLst/>
            <a:rect r="r" b="b" t="t" l="l"/>
            <a:pathLst>
              <a:path h="5747208" w="10959060">
                <a:moveTo>
                  <a:pt x="0" y="0"/>
                </a:moveTo>
                <a:lnTo>
                  <a:pt x="10959060" y="0"/>
                </a:lnTo>
                <a:lnTo>
                  <a:pt x="10959060" y="5747208"/>
                </a:lnTo>
                <a:lnTo>
                  <a:pt x="0" y="574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39224" y="2310906"/>
            <a:ext cx="8174971" cy="6428599"/>
          </a:xfrm>
          <a:custGeom>
            <a:avLst/>
            <a:gdLst/>
            <a:ahLst/>
            <a:cxnLst/>
            <a:rect r="r" b="b" t="t" l="l"/>
            <a:pathLst>
              <a:path h="6428599" w="8174971">
                <a:moveTo>
                  <a:pt x="0" y="0"/>
                </a:moveTo>
                <a:lnTo>
                  <a:pt x="8174972" y="0"/>
                </a:lnTo>
                <a:lnTo>
                  <a:pt x="8174972" y="6428599"/>
                </a:lnTo>
                <a:lnTo>
                  <a:pt x="0" y="642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60" r="0" b="-632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26348" y="4722056"/>
            <a:ext cx="6056360" cy="137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571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Escolha do método de apresentar o conteúdo.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15638328" y="1122780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8199" y="2073420"/>
            <a:ext cx="6436101" cy="7093899"/>
          </a:xfrm>
          <a:custGeom>
            <a:avLst/>
            <a:gdLst/>
            <a:ahLst/>
            <a:cxnLst/>
            <a:rect r="r" b="b" t="t" l="l"/>
            <a:pathLst>
              <a:path h="7093899" w="6436101">
                <a:moveTo>
                  <a:pt x="0" y="0"/>
                </a:moveTo>
                <a:lnTo>
                  <a:pt x="6436101" y="0"/>
                </a:lnTo>
                <a:lnTo>
                  <a:pt x="6436101" y="7093900"/>
                </a:lnTo>
                <a:lnTo>
                  <a:pt x="0" y="7093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6895772" y="1340593"/>
            <a:ext cx="5768854" cy="1676941"/>
            <a:chOff x="0" y="0"/>
            <a:chExt cx="1291463" cy="3754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50923" y="0"/>
                  </a:moveTo>
                  <a:lnTo>
                    <a:pt x="1240540" y="0"/>
                  </a:lnTo>
                  <a:cubicBezTo>
                    <a:pt x="1254046" y="0"/>
                    <a:pt x="1266998" y="5365"/>
                    <a:pt x="1276548" y="14915"/>
                  </a:cubicBezTo>
                  <a:cubicBezTo>
                    <a:pt x="1286098" y="24465"/>
                    <a:pt x="1291463" y="37417"/>
                    <a:pt x="1291463" y="50923"/>
                  </a:cubicBezTo>
                  <a:lnTo>
                    <a:pt x="1291463" y="324491"/>
                  </a:lnTo>
                  <a:cubicBezTo>
                    <a:pt x="1291463" y="337996"/>
                    <a:pt x="1286098" y="350949"/>
                    <a:pt x="1276548" y="360499"/>
                  </a:cubicBezTo>
                  <a:cubicBezTo>
                    <a:pt x="1266998" y="370049"/>
                    <a:pt x="1254046" y="375414"/>
                    <a:pt x="1240540" y="375414"/>
                  </a:cubicBezTo>
                  <a:lnTo>
                    <a:pt x="50923" y="375414"/>
                  </a:lnTo>
                  <a:cubicBezTo>
                    <a:pt x="37417" y="375414"/>
                    <a:pt x="24465" y="370049"/>
                    <a:pt x="14915" y="360499"/>
                  </a:cubicBezTo>
                  <a:cubicBezTo>
                    <a:pt x="5365" y="350949"/>
                    <a:pt x="0" y="337996"/>
                    <a:pt x="0" y="324491"/>
                  </a:cubicBezTo>
                  <a:lnTo>
                    <a:pt x="0" y="50923"/>
                  </a:lnTo>
                  <a:cubicBezTo>
                    <a:pt x="0" y="37417"/>
                    <a:pt x="5365" y="24465"/>
                    <a:pt x="14915" y="14915"/>
                  </a:cubicBezTo>
                  <a:cubicBezTo>
                    <a:pt x="24465" y="5365"/>
                    <a:pt x="37417" y="0"/>
                    <a:pt x="50923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700703" y="1150511"/>
            <a:ext cx="5791770" cy="1707760"/>
            <a:chOff x="0" y="0"/>
            <a:chExt cx="1296593" cy="3823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50722" y="0"/>
                  </a:moveTo>
                  <a:lnTo>
                    <a:pt x="1245872" y="0"/>
                  </a:lnTo>
                  <a:cubicBezTo>
                    <a:pt x="1273884" y="0"/>
                    <a:pt x="1296593" y="22709"/>
                    <a:pt x="1296593" y="50722"/>
                  </a:cubicBezTo>
                  <a:lnTo>
                    <a:pt x="1296593" y="331592"/>
                  </a:lnTo>
                  <a:cubicBezTo>
                    <a:pt x="1296593" y="345044"/>
                    <a:pt x="1291249" y="357945"/>
                    <a:pt x="1281737" y="367457"/>
                  </a:cubicBezTo>
                  <a:cubicBezTo>
                    <a:pt x="1272225" y="376969"/>
                    <a:pt x="1259324" y="382313"/>
                    <a:pt x="1245872" y="382313"/>
                  </a:cubicBezTo>
                  <a:lnTo>
                    <a:pt x="50722" y="382313"/>
                  </a:lnTo>
                  <a:cubicBezTo>
                    <a:pt x="22709" y="382313"/>
                    <a:pt x="0" y="359604"/>
                    <a:pt x="0" y="331592"/>
                  </a:cubicBezTo>
                  <a:lnTo>
                    <a:pt x="0" y="50722"/>
                  </a:lnTo>
                  <a:cubicBezTo>
                    <a:pt x="0" y="37269"/>
                    <a:pt x="5344" y="24368"/>
                    <a:pt x="14856" y="14856"/>
                  </a:cubicBezTo>
                  <a:cubicBezTo>
                    <a:pt x="24368" y="5344"/>
                    <a:pt x="37269" y="0"/>
                    <a:pt x="50722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463397">
            <a:off x="11608362" y="1820786"/>
            <a:ext cx="1710487" cy="1795358"/>
          </a:xfrm>
          <a:custGeom>
            <a:avLst/>
            <a:gdLst/>
            <a:ahLst/>
            <a:cxnLst/>
            <a:rect r="r" b="b" t="t" l="l"/>
            <a:pathLst>
              <a:path h="1795358" w="1710487">
                <a:moveTo>
                  <a:pt x="0" y="0"/>
                </a:moveTo>
                <a:lnTo>
                  <a:pt x="1710487" y="0"/>
                </a:lnTo>
                <a:lnTo>
                  <a:pt x="1710487" y="1795358"/>
                </a:lnTo>
                <a:lnTo>
                  <a:pt x="0" y="1795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16016">
            <a:off x="7976931" y="8459500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16016">
            <a:off x="9200755" y="8111046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37366" y="4671861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78048" y="6131004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557234" y="758433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6" y="0"/>
                </a:lnTo>
                <a:lnTo>
                  <a:pt x="1798896" y="948510"/>
                </a:lnTo>
                <a:lnTo>
                  <a:pt x="0" y="9485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718608" y="3272137"/>
            <a:ext cx="5506050" cy="4449883"/>
          </a:xfrm>
          <a:custGeom>
            <a:avLst/>
            <a:gdLst/>
            <a:ahLst/>
            <a:cxnLst/>
            <a:rect r="r" b="b" t="t" l="l"/>
            <a:pathLst>
              <a:path h="4449883" w="5506050">
                <a:moveTo>
                  <a:pt x="0" y="0"/>
                </a:moveTo>
                <a:lnTo>
                  <a:pt x="5506050" y="0"/>
                </a:lnTo>
                <a:lnTo>
                  <a:pt x="5506050" y="4449882"/>
                </a:lnTo>
                <a:lnTo>
                  <a:pt x="0" y="444988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2616" r="0" b="-155159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287497">
            <a:off x="5907809" y="1189055"/>
            <a:ext cx="7364828" cy="147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90"/>
              </a:lnSpc>
            </a:pPr>
            <a:r>
              <a:rPr lang="en-US" sz="870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SOLUÇÃO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78048" y="4883598"/>
            <a:ext cx="5983269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Criar um perfil no instagram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55544" y="6335360"/>
            <a:ext cx="5612058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Fazer postagens educativas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79501" y="7788694"/>
            <a:ext cx="4232272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Propor atividades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83029" y="4695002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29085" y="6202962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28055" y="7656296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8706" y="646357"/>
            <a:ext cx="11010250" cy="23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1"/>
              </a:lnSpc>
            </a:pPr>
            <a:r>
              <a:rPr lang="en-US" sz="14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https://www.instagram.com/codeplay_kids?igsh=MTZ2eDVtd21vNW5xeA==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99444" y="783102"/>
            <a:ext cx="9355539" cy="1708519"/>
            <a:chOff x="0" y="0"/>
            <a:chExt cx="2311014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1014" cy="422040"/>
            </a:xfrm>
            <a:custGeom>
              <a:avLst/>
              <a:gdLst/>
              <a:ahLst/>
              <a:cxnLst/>
              <a:rect r="r" b="b" t="t" l="l"/>
              <a:pathLst>
                <a:path h="422040" w="2311014">
                  <a:moveTo>
                    <a:pt x="24826" y="0"/>
                  </a:moveTo>
                  <a:lnTo>
                    <a:pt x="2286188" y="0"/>
                  </a:lnTo>
                  <a:cubicBezTo>
                    <a:pt x="2299899" y="0"/>
                    <a:pt x="2311014" y="11115"/>
                    <a:pt x="2311014" y="24826"/>
                  </a:cubicBezTo>
                  <a:lnTo>
                    <a:pt x="2311014" y="397214"/>
                  </a:lnTo>
                  <a:cubicBezTo>
                    <a:pt x="2311014" y="403799"/>
                    <a:pt x="2308398" y="410113"/>
                    <a:pt x="2303743" y="414769"/>
                  </a:cubicBezTo>
                  <a:cubicBezTo>
                    <a:pt x="2299087" y="419424"/>
                    <a:pt x="2292772" y="422040"/>
                    <a:pt x="2286188" y="422040"/>
                  </a:cubicBezTo>
                  <a:lnTo>
                    <a:pt x="24826" y="422040"/>
                  </a:lnTo>
                  <a:cubicBezTo>
                    <a:pt x="18241" y="422040"/>
                    <a:pt x="11927" y="419424"/>
                    <a:pt x="7271" y="414769"/>
                  </a:cubicBezTo>
                  <a:cubicBezTo>
                    <a:pt x="2616" y="410113"/>
                    <a:pt x="0" y="403799"/>
                    <a:pt x="0" y="397214"/>
                  </a:cubicBezTo>
                  <a:lnTo>
                    <a:pt x="0" y="24826"/>
                  </a:lnTo>
                  <a:cubicBezTo>
                    <a:pt x="0" y="18241"/>
                    <a:pt x="2616" y="11927"/>
                    <a:pt x="7271" y="7271"/>
                  </a:cubicBezTo>
                  <a:cubicBezTo>
                    <a:pt x="11927" y="2616"/>
                    <a:pt x="18241" y="0"/>
                    <a:pt x="2482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1014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30652" y="783102"/>
            <a:ext cx="9226696" cy="1506984"/>
            <a:chOff x="0" y="0"/>
            <a:chExt cx="2279187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9187" cy="372257"/>
            </a:xfrm>
            <a:custGeom>
              <a:avLst/>
              <a:gdLst/>
              <a:ahLst/>
              <a:cxnLst/>
              <a:rect r="r" b="b" t="t" l="l"/>
              <a:pathLst>
                <a:path h="372257" w="2279187">
                  <a:moveTo>
                    <a:pt x="25172" y="0"/>
                  </a:moveTo>
                  <a:lnTo>
                    <a:pt x="2254015" y="0"/>
                  </a:lnTo>
                  <a:cubicBezTo>
                    <a:pt x="2267917" y="0"/>
                    <a:pt x="2279187" y="11270"/>
                    <a:pt x="2279187" y="25172"/>
                  </a:cubicBezTo>
                  <a:lnTo>
                    <a:pt x="2279187" y="347084"/>
                  </a:lnTo>
                  <a:cubicBezTo>
                    <a:pt x="2279187" y="353760"/>
                    <a:pt x="2276535" y="360163"/>
                    <a:pt x="2271814" y="364884"/>
                  </a:cubicBezTo>
                  <a:cubicBezTo>
                    <a:pt x="2267094" y="369605"/>
                    <a:pt x="2260691" y="372257"/>
                    <a:pt x="2254015" y="372257"/>
                  </a:cubicBezTo>
                  <a:lnTo>
                    <a:pt x="25172" y="372257"/>
                  </a:lnTo>
                  <a:cubicBezTo>
                    <a:pt x="18496" y="372257"/>
                    <a:pt x="12094" y="369605"/>
                    <a:pt x="7373" y="364884"/>
                  </a:cubicBezTo>
                  <a:cubicBezTo>
                    <a:pt x="2652" y="360163"/>
                    <a:pt x="0" y="353760"/>
                    <a:pt x="0" y="347084"/>
                  </a:cubicBezTo>
                  <a:lnTo>
                    <a:pt x="0" y="25172"/>
                  </a:lnTo>
                  <a:cubicBezTo>
                    <a:pt x="0" y="18496"/>
                    <a:pt x="2652" y="12094"/>
                    <a:pt x="7373" y="7373"/>
                  </a:cubicBezTo>
                  <a:cubicBezTo>
                    <a:pt x="12094" y="2652"/>
                    <a:pt x="18496" y="0"/>
                    <a:pt x="2517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79187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2859319" y="265844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5"/>
                </a:lnTo>
                <a:lnTo>
                  <a:pt x="0" y="110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6661" y="3992139"/>
            <a:ext cx="4136330" cy="5266161"/>
          </a:xfrm>
          <a:custGeom>
            <a:avLst/>
            <a:gdLst/>
            <a:ahLst/>
            <a:cxnLst/>
            <a:rect r="r" b="b" t="t" l="l"/>
            <a:pathLst>
              <a:path h="5266161" w="4136330">
                <a:moveTo>
                  <a:pt x="0" y="0"/>
                </a:moveTo>
                <a:lnTo>
                  <a:pt x="4136331" y="0"/>
                </a:lnTo>
                <a:lnTo>
                  <a:pt x="4136331" y="5266161"/>
                </a:lnTo>
                <a:lnTo>
                  <a:pt x="0" y="526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73667" y="3992139"/>
            <a:ext cx="4136330" cy="5266161"/>
          </a:xfrm>
          <a:custGeom>
            <a:avLst/>
            <a:gdLst/>
            <a:ahLst/>
            <a:cxnLst/>
            <a:rect r="r" b="b" t="t" l="l"/>
            <a:pathLst>
              <a:path h="5266161" w="4136330">
                <a:moveTo>
                  <a:pt x="0" y="0"/>
                </a:moveTo>
                <a:lnTo>
                  <a:pt x="4136330" y="0"/>
                </a:lnTo>
                <a:lnTo>
                  <a:pt x="4136330" y="5266161"/>
                </a:lnTo>
                <a:lnTo>
                  <a:pt x="0" y="526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05008" y="3992139"/>
            <a:ext cx="4136330" cy="5266161"/>
          </a:xfrm>
          <a:custGeom>
            <a:avLst/>
            <a:gdLst/>
            <a:ahLst/>
            <a:cxnLst/>
            <a:rect r="r" b="b" t="t" l="l"/>
            <a:pathLst>
              <a:path h="5266161" w="4136330">
                <a:moveTo>
                  <a:pt x="0" y="0"/>
                </a:moveTo>
                <a:lnTo>
                  <a:pt x="4136331" y="0"/>
                </a:lnTo>
                <a:lnTo>
                  <a:pt x="4136331" y="5266161"/>
                </a:lnTo>
                <a:lnTo>
                  <a:pt x="0" y="526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2642208" y="3142341"/>
            <a:ext cx="1646293" cy="1744627"/>
          </a:xfrm>
          <a:custGeom>
            <a:avLst/>
            <a:gdLst/>
            <a:ahLst/>
            <a:cxnLst/>
            <a:rect r="r" b="b" t="t" l="l"/>
            <a:pathLst>
              <a:path h="1744627" w="1646293">
                <a:moveTo>
                  <a:pt x="0" y="0"/>
                </a:moveTo>
                <a:lnTo>
                  <a:pt x="1646293" y="0"/>
                </a:lnTo>
                <a:lnTo>
                  <a:pt x="1646293" y="1744627"/>
                </a:lnTo>
                <a:lnTo>
                  <a:pt x="0" y="174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8369213" y="3142341"/>
            <a:ext cx="1646293" cy="1744627"/>
          </a:xfrm>
          <a:custGeom>
            <a:avLst/>
            <a:gdLst/>
            <a:ahLst/>
            <a:cxnLst/>
            <a:rect r="r" b="b" t="t" l="l"/>
            <a:pathLst>
              <a:path h="1744627" w="1646293">
                <a:moveTo>
                  <a:pt x="0" y="0"/>
                </a:moveTo>
                <a:lnTo>
                  <a:pt x="1646294" y="0"/>
                </a:lnTo>
                <a:lnTo>
                  <a:pt x="1646294" y="1744627"/>
                </a:lnTo>
                <a:lnTo>
                  <a:pt x="0" y="174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100554" y="3142341"/>
            <a:ext cx="1646293" cy="1744627"/>
          </a:xfrm>
          <a:custGeom>
            <a:avLst/>
            <a:gdLst/>
            <a:ahLst/>
            <a:cxnLst/>
            <a:rect r="r" b="b" t="t" l="l"/>
            <a:pathLst>
              <a:path h="1744627" w="1646293">
                <a:moveTo>
                  <a:pt x="0" y="0"/>
                </a:moveTo>
                <a:lnTo>
                  <a:pt x="1646294" y="0"/>
                </a:lnTo>
                <a:lnTo>
                  <a:pt x="1646294" y="1744627"/>
                </a:lnTo>
                <a:lnTo>
                  <a:pt x="0" y="174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737718" y="3340315"/>
            <a:ext cx="1465431" cy="1465431"/>
            <a:chOff x="0" y="0"/>
            <a:chExt cx="450537" cy="4505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464724" y="3340315"/>
            <a:ext cx="1465431" cy="1465431"/>
            <a:chOff x="0" y="0"/>
            <a:chExt cx="450537" cy="4505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196065" y="3340315"/>
            <a:ext cx="1465431" cy="1465431"/>
            <a:chOff x="0" y="0"/>
            <a:chExt cx="450537" cy="450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752491" y="6172843"/>
            <a:ext cx="1051676" cy="1065234"/>
          </a:xfrm>
          <a:custGeom>
            <a:avLst/>
            <a:gdLst/>
            <a:ahLst/>
            <a:cxnLst/>
            <a:rect r="r" b="b" t="t" l="l"/>
            <a:pathLst>
              <a:path h="1065234" w="1051676">
                <a:moveTo>
                  <a:pt x="0" y="0"/>
                </a:moveTo>
                <a:lnTo>
                  <a:pt x="1051676" y="0"/>
                </a:lnTo>
                <a:lnTo>
                  <a:pt x="1051676" y="1065234"/>
                </a:lnTo>
                <a:lnTo>
                  <a:pt x="0" y="1065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481665" y="6172843"/>
            <a:ext cx="1051676" cy="1065234"/>
          </a:xfrm>
          <a:custGeom>
            <a:avLst/>
            <a:gdLst/>
            <a:ahLst/>
            <a:cxnLst/>
            <a:rect r="r" b="b" t="t" l="l"/>
            <a:pathLst>
              <a:path h="1065234" w="1051676">
                <a:moveTo>
                  <a:pt x="0" y="0"/>
                </a:moveTo>
                <a:lnTo>
                  <a:pt x="1051676" y="0"/>
                </a:lnTo>
                <a:lnTo>
                  <a:pt x="1051676" y="1065234"/>
                </a:lnTo>
                <a:lnTo>
                  <a:pt x="0" y="1065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346661" y="5048893"/>
            <a:ext cx="4129605" cy="4378372"/>
          </a:xfrm>
          <a:custGeom>
            <a:avLst/>
            <a:gdLst/>
            <a:ahLst/>
            <a:cxnLst/>
            <a:rect r="r" b="b" t="t" l="l"/>
            <a:pathLst>
              <a:path h="4378372" w="4129605">
                <a:moveTo>
                  <a:pt x="0" y="0"/>
                </a:moveTo>
                <a:lnTo>
                  <a:pt x="4129605" y="0"/>
                </a:lnTo>
                <a:lnTo>
                  <a:pt x="4129605" y="4378372"/>
                </a:lnTo>
                <a:lnTo>
                  <a:pt x="0" y="43783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971" r="0" b="-18319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812358" y="5001268"/>
            <a:ext cx="4141298" cy="4467352"/>
          </a:xfrm>
          <a:custGeom>
            <a:avLst/>
            <a:gdLst/>
            <a:ahLst/>
            <a:cxnLst/>
            <a:rect r="r" b="b" t="t" l="l"/>
            <a:pathLst>
              <a:path h="4467352" w="4141298">
                <a:moveTo>
                  <a:pt x="0" y="0"/>
                </a:moveTo>
                <a:lnTo>
                  <a:pt x="4141298" y="0"/>
                </a:lnTo>
                <a:lnTo>
                  <a:pt x="4141298" y="4467352"/>
                </a:lnTo>
                <a:lnTo>
                  <a:pt x="0" y="4467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980" r="0" b="-16788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073667" y="4912021"/>
            <a:ext cx="4131773" cy="4652115"/>
          </a:xfrm>
          <a:custGeom>
            <a:avLst/>
            <a:gdLst/>
            <a:ahLst/>
            <a:cxnLst/>
            <a:rect r="r" b="b" t="t" l="l"/>
            <a:pathLst>
              <a:path h="4652115" w="4131773">
                <a:moveTo>
                  <a:pt x="0" y="0"/>
                </a:moveTo>
                <a:lnTo>
                  <a:pt x="4131773" y="0"/>
                </a:lnTo>
                <a:lnTo>
                  <a:pt x="4131773" y="4652116"/>
                </a:lnTo>
                <a:lnTo>
                  <a:pt x="0" y="46521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15383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955761" y="1107786"/>
            <a:ext cx="10483357" cy="755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sz="439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DIVIDIMOS AS POSTAGENS EM: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31325" y="3278724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858331" y="3278724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89672" y="3278724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3.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57801" y="2544778"/>
            <a:ext cx="5612058" cy="48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Atividades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86331" y="2547083"/>
            <a:ext cx="5612058" cy="48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Apresentação do Scratch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94847" y="2501147"/>
            <a:ext cx="5612058" cy="48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Introdução à lógica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144000" y="4614239"/>
            <a:ext cx="6428255" cy="1821934"/>
          </a:xfrm>
          <a:custGeom>
            <a:avLst/>
            <a:gdLst/>
            <a:ahLst/>
            <a:cxnLst/>
            <a:rect r="r" b="b" t="t" l="l"/>
            <a:pathLst>
              <a:path h="1821934" w="6428255">
                <a:moveTo>
                  <a:pt x="0" y="0"/>
                </a:moveTo>
                <a:lnTo>
                  <a:pt x="6428255" y="0"/>
                </a:lnTo>
                <a:lnTo>
                  <a:pt x="6428255" y="1821934"/>
                </a:lnTo>
                <a:lnTo>
                  <a:pt x="0" y="1821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1807" r="-60300" b="-88504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04389" y="3744468"/>
            <a:ext cx="6056360" cy="363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Realizamos o feedback por meio de um formulário de avaliação. </a:t>
            </a:r>
          </a:p>
          <a:p>
            <a:pPr algn="l">
              <a:lnSpc>
                <a:spcPts val="4895"/>
              </a:lnSpc>
            </a:pPr>
          </a:p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 Divulgamos no perfil do Instagram.</a:t>
            </a:r>
          </a:p>
          <a:p>
            <a:pPr algn="l">
              <a:lnSpc>
                <a:spcPts val="4895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1749281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605007" y="2895715"/>
            <a:ext cx="6043736" cy="5481023"/>
          </a:xfrm>
          <a:custGeom>
            <a:avLst/>
            <a:gdLst/>
            <a:ahLst/>
            <a:cxnLst/>
            <a:rect r="r" b="b" t="t" l="l"/>
            <a:pathLst>
              <a:path h="5481023" w="6043736">
                <a:moveTo>
                  <a:pt x="0" y="0"/>
                </a:moveTo>
                <a:lnTo>
                  <a:pt x="6043735" y="0"/>
                </a:lnTo>
                <a:lnTo>
                  <a:pt x="6043735" y="5481022"/>
                </a:lnTo>
                <a:lnTo>
                  <a:pt x="0" y="5481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9042" r="-3138" b="-23684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26348" y="5162683"/>
            <a:ext cx="6056360" cy="54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As avaliações foram positivas! </a:t>
            </a: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1749281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605007" y="2925800"/>
            <a:ext cx="5882649" cy="5619713"/>
          </a:xfrm>
          <a:custGeom>
            <a:avLst/>
            <a:gdLst/>
            <a:ahLst/>
            <a:cxnLst/>
            <a:rect r="r" b="b" t="t" l="l"/>
            <a:pathLst>
              <a:path h="5619713" w="5882649">
                <a:moveTo>
                  <a:pt x="0" y="0"/>
                </a:moveTo>
                <a:lnTo>
                  <a:pt x="5882648" y="0"/>
                </a:lnTo>
                <a:lnTo>
                  <a:pt x="5882648" y="5619714"/>
                </a:lnTo>
                <a:lnTo>
                  <a:pt x="0" y="5619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494" r="-4155" b="-5779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26348" y="4780978"/>
            <a:ext cx="6056360" cy="54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As avaliações foram positivas! </a:t>
            </a: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1749281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771912" y="2796266"/>
            <a:ext cx="5800343" cy="5760975"/>
          </a:xfrm>
          <a:custGeom>
            <a:avLst/>
            <a:gdLst/>
            <a:ahLst/>
            <a:cxnLst/>
            <a:rect r="r" b="b" t="t" l="l"/>
            <a:pathLst>
              <a:path h="5760975" w="5800343">
                <a:moveTo>
                  <a:pt x="0" y="0"/>
                </a:moveTo>
                <a:lnTo>
                  <a:pt x="5800343" y="0"/>
                </a:lnTo>
                <a:lnTo>
                  <a:pt x="5800343" y="5760975"/>
                </a:lnTo>
                <a:lnTo>
                  <a:pt x="0" y="576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4484" r="-6044" b="-12779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26348" y="4780978"/>
            <a:ext cx="6056360" cy="54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As avaliações foram positivas! </a:t>
            </a: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1749281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15638328" y="1122780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1014518"/>
            <a:ext cx="6436101" cy="7093899"/>
          </a:xfrm>
          <a:custGeom>
            <a:avLst/>
            <a:gdLst/>
            <a:ahLst/>
            <a:cxnLst/>
            <a:rect r="r" b="b" t="t" l="l"/>
            <a:pathLst>
              <a:path h="7093899" w="6436101">
                <a:moveTo>
                  <a:pt x="0" y="0"/>
                </a:moveTo>
                <a:lnTo>
                  <a:pt x="6436101" y="0"/>
                </a:lnTo>
                <a:lnTo>
                  <a:pt x="6436101" y="7093900"/>
                </a:lnTo>
                <a:lnTo>
                  <a:pt x="0" y="7093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6778858" y="982392"/>
            <a:ext cx="5768854" cy="1676941"/>
            <a:chOff x="0" y="0"/>
            <a:chExt cx="1291463" cy="3754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50923" y="0"/>
                  </a:moveTo>
                  <a:lnTo>
                    <a:pt x="1240540" y="0"/>
                  </a:lnTo>
                  <a:cubicBezTo>
                    <a:pt x="1254046" y="0"/>
                    <a:pt x="1266998" y="5365"/>
                    <a:pt x="1276548" y="14915"/>
                  </a:cubicBezTo>
                  <a:cubicBezTo>
                    <a:pt x="1286098" y="24465"/>
                    <a:pt x="1291463" y="37417"/>
                    <a:pt x="1291463" y="50923"/>
                  </a:cubicBezTo>
                  <a:lnTo>
                    <a:pt x="1291463" y="324491"/>
                  </a:lnTo>
                  <a:cubicBezTo>
                    <a:pt x="1291463" y="337996"/>
                    <a:pt x="1286098" y="350949"/>
                    <a:pt x="1276548" y="360499"/>
                  </a:cubicBezTo>
                  <a:cubicBezTo>
                    <a:pt x="1266998" y="370049"/>
                    <a:pt x="1254046" y="375414"/>
                    <a:pt x="1240540" y="375414"/>
                  </a:cubicBezTo>
                  <a:lnTo>
                    <a:pt x="50923" y="375414"/>
                  </a:lnTo>
                  <a:cubicBezTo>
                    <a:pt x="37417" y="375414"/>
                    <a:pt x="24465" y="370049"/>
                    <a:pt x="14915" y="360499"/>
                  </a:cubicBezTo>
                  <a:cubicBezTo>
                    <a:pt x="5365" y="350949"/>
                    <a:pt x="0" y="337996"/>
                    <a:pt x="0" y="324491"/>
                  </a:cubicBezTo>
                  <a:lnTo>
                    <a:pt x="0" y="50923"/>
                  </a:lnTo>
                  <a:cubicBezTo>
                    <a:pt x="0" y="37417"/>
                    <a:pt x="5365" y="24465"/>
                    <a:pt x="14915" y="14915"/>
                  </a:cubicBezTo>
                  <a:cubicBezTo>
                    <a:pt x="24465" y="5365"/>
                    <a:pt x="37417" y="0"/>
                    <a:pt x="50923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700703" y="1150511"/>
            <a:ext cx="5791770" cy="1707760"/>
            <a:chOff x="0" y="0"/>
            <a:chExt cx="1296593" cy="3823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50722" y="0"/>
                  </a:moveTo>
                  <a:lnTo>
                    <a:pt x="1245872" y="0"/>
                  </a:lnTo>
                  <a:cubicBezTo>
                    <a:pt x="1273884" y="0"/>
                    <a:pt x="1296593" y="22709"/>
                    <a:pt x="1296593" y="50722"/>
                  </a:cubicBezTo>
                  <a:lnTo>
                    <a:pt x="1296593" y="331592"/>
                  </a:lnTo>
                  <a:cubicBezTo>
                    <a:pt x="1296593" y="345044"/>
                    <a:pt x="1291249" y="357945"/>
                    <a:pt x="1281737" y="367457"/>
                  </a:cubicBezTo>
                  <a:cubicBezTo>
                    <a:pt x="1272225" y="376969"/>
                    <a:pt x="1259324" y="382313"/>
                    <a:pt x="1245872" y="382313"/>
                  </a:cubicBezTo>
                  <a:lnTo>
                    <a:pt x="50722" y="382313"/>
                  </a:lnTo>
                  <a:cubicBezTo>
                    <a:pt x="22709" y="382313"/>
                    <a:pt x="0" y="359604"/>
                    <a:pt x="0" y="331592"/>
                  </a:cubicBezTo>
                  <a:lnTo>
                    <a:pt x="0" y="50722"/>
                  </a:lnTo>
                  <a:cubicBezTo>
                    <a:pt x="0" y="37269"/>
                    <a:pt x="5344" y="24368"/>
                    <a:pt x="14856" y="14856"/>
                  </a:cubicBezTo>
                  <a:cubicBezTo>
                    <a:pt x="24368" y="5344"/>
                    <a:pt x="37269" y="0"/>
                    <a:pt x="50722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463397">
            <a:off x="11608362" y="1820786"/>
            <a:ext cx="1710487" cy="1795358"/>
          </a:xfrm>
          <a:custGeom>
            <a:avLst/>
            <a:gdLst/>
            <a:ahLst/>
            <a:cxnLst/>
            <a:rect r="r" b="b" t="t" l="l"/>
            <a:pathLst>
              <a:path h="1795358" w="1710487">
                <a:moveTo>
                  <a:pt x="0" y="0"/>
                </a:moveTo>
                <a:lnTo>
                  <a:pt x="1710487" y="0"/>
                </a:lnTo>
                <a:lnTo>
                  <a:pt x="1710487" y="1795358"/>
                </a:lnTo>
                <a:lnTo>
                  <a:pt x="0" y="1795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16016">
            <a:off x="7976931" y="8459500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16016">
            <a:off x="9200755" y="8111046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307858">
            <a:off x="5907359" y="1189094"/>
            <a:ext cx="7364828" cy="147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90"/>
              </a:lnSpc>
            </a:pPr>
            <a:r>
              <a:rPr lang="en-US" sz="870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EQUIPE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640564" y="3612959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583145" y="486522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981225" y="601256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8727489" y="3817315"/>
            <a:ext cx="5451405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Ana Giulia Ramos e Santos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63285" y="5069583"/>
            <a:ext cx="6384876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Fernanda de Oliveira de Quadros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88288" y="6113101"/>
            <a:ext cx="5252414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Gustavo Fernandes Rollim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91601" y="3684917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34182" y="4884721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2262" y="6084526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0278048" y="7002225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10"/>
                </a:lnTo>
                <a:lnTo>
                  <a:pt x="0" y="9485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1303015" y="805859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10529085" y="7074183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54052" y="8113676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02463" y="7138673"/>
            <a:ext cx="5252414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Júlia Soares de Azevedo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92412" y="8262949"/>
            <a:ext cx="5252414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Vinícius Mattos Diegues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53564" y="3229069"/>
            <a:ext cx="5803333" cy="1375021"/>
          </a:xfrm>
          <a:custGeom>
            <a:avLst/>
            <a:gdLst/>
            <a:ahLst/>
            <a:cxnLst/>
            <a:rect r="r" b="b" t="t" l="l"/>
            <a:pathLst>
              <a:path h="1375021" w="5803333">
                <a:moveTo>
                  <a:pt x="0" y="0"/>
                </a:moveTo>
                <a:lnTo>
                  <a:pt x="5803333" y="0"/>
                </a:lnTo>
                <a:lnTo>
                  <a:pt x="5803333" y="1375020"/>
                </a:lnTo>
                <a:lnTo>
                  <a:pt x="0" y="1375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5745" r="-4208" b="-601625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84367" y="3277884"/>
            <a:ext cx="5446939" cy="688743"/>
          </a:xfrm>
          <a:custGeom>
            <a:avLst/>
            <a:gdLst/>
            <a:ahLst/>
            <a:cxnLst/>
            <a:rect r="r" b="b" t="t" l="l"/>
            <a:pathLst>
              <a:path h="688743" w="5446939">
                <a:moveTo>
                  <a:pt x="0" y="0"/>
                </a:moveTo>
                <a:lnTo>
                  <a:pt x="5446939" y="0"/>
                </a:lnTo>
                <a:lnTo>
                  <a:pt x="5446939" y="688744"/>
                </a:lnTo>
                <a:lnTo>
                  <a:pt x="0" y="68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81847" r="-7283" b="-1003609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7806412" y="3640127"/>
            <a:ext cx="17985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9465038" y="5157253"/>
            <a:ext cx="4901742" cy="647615"/>
          </a:xfrm>
          <a:custGeom>
            <a:avLst/>
            <a:gdLst/>
            <a:ahLst/>
            <a:cxnLst/>
            <a:rect r="r" b="b" t="t" l="l"/>
            <a:pathLst>
              <a:path h="647615" w="4901742">
                <a:moveTo>
                  <a:pt x="0" y="0"/>
                </a:moveTo>
                <a:lnTo>
                  <a:pt x="4901742" y="0"/>
                </a:lnTo>
                <a:lnTo>
                  <a:pt x="4901742" y="647615"/>
                </a:lnTo>
                <a:lnTo>
                  <a:pt x="0" y="647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7" t="-1488511" r="-34847" b="-73287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39183" y="6973585"/>
            <a:ext cx="4286525" cy="825990"/>
          </a:xfrm>
          <a:custGeom>
            <a:avLst/>
            <a:gdLst/>
            <a:ahLst/>
            <a:cxnLst/>
            <a:rect r="r" b="b" t="t" l="l"/>
            <a:pathLst>
              <a:path h="825990" w="4286525">
                <a:moveTo>
                  <a:pt x="0" y="0"/>
                </a:moveTo>
                <a:lnTo>
                  <a:pt x="4286525" y="0"/>
                </a:lnTo>
                <a:lnTo>
                  <a:pt x="4286525" y="825990"/>
                </a:lnTo>
                <a:lnTo>
                  <a:pt x="0" y="825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02006" r="-31046" b="-20927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53564" y="6584895"/>
            <a:ext cx="5787539" cy="1945190"/>
          </a:xfrm>
          <a:custGeom>
            <a:avLst/>
            <a:gdLst/>
            <a:ahLst/>
            <a:cxnLst/>
            <a:rect r="r" b="b" t="t" l="l"/>
            <a:pathLst>
              <a:path h="1945190" w="5787539">
                <a:moveTo>
                  <a:pt x="0" y="0"/>
                </a:moveTo>
                <a:lnTo>
                  <a:pt x="5787539" y="0"/>
                </a:lnTo>
                <a:lnTo>
                  <a:pt x="5787539" y="1945190"/>
                </a:lnTo>
                <a:lnTo>
                  <a:pt x="0" y="19451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92" t="-300558" r="-16272" b="-400558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4555231" y="4604089"/>
            <a:ext cx="0" cy="14097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7447478" y="4621989"/>
            <a:ext cx="1690003" cy="6154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6574370" y="5157253"/>
            <a:ext cx="866733" cy="8565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382570" y="7078858"/>
            <a:ext cx="2013858" cy="2179442"/>
          </a:xfrm>
          <a:custGeom>
            <a:avLst/>
            <a:gdLst/>
            <a:ahLst/>
            <a:cxnLst/>
            <a:rect r="r" b="b" t="t" l="l"/>
            <a:pathLst>
              <a:path h="2179442" w="2013858">
                <a:moveTo>
                  <a:pt x="0" y="0"/>
                </a:moveTo>
                <a:lnTo>
                  <a:pt x="2013857" y="0"/>
                </a:lnTo>
                <a:lnTo>
                  <a:pt x="2013857" y="2179442"/>
                </a:lnTo>
                <a:lnTo>
                  <a:pt x="0" y="21794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-307858">
            <a:off x="1749281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58367" y="4026617"/>
            <a:ext cx="14415666" cy="3485970"/>
          </a:xfrm>
          <a:custGeom>
            <a:avLst/>
            <a:gdLst/>
            <a:ahLst/>
            <a:cxnLst/>
            <a:rect r="r" b="b" t="t" l="l"/>
            <a:pathLst>
              <a:path h="3485970" w="14415666">
                <a:moveTo>
                  <a:pt x="0" y="0"/>
                </a:moveTo>
                <a:lnTo>
                  <a:pt x="14415666" y="0"/>
                </a:lnTo>
                <a:lnTo>
                  <a:pt x="14415666" y="3485971"/>
                </a:lnTo>
                <a:lnTo>
                  <a:pt x="0" y="3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741356" y="4280806"/>
            <a:ext cx="14113597" cy="287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4"/>
              </a:lnSpc>
            </a:pPr>
            <a:r>
              <a:rPr lang="en-US" sz="2274" spc="-6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                  Dessa maneira, incentivamos esses pré-adolescentes a estudarem  e a se interessarem pela computação e pela programação, por meio de informações rápidas , práticas , mas assertivas.</a:t>
            </a:r>
          </a:p>
          <a:p>
            <a:pPr algn="ctr">
              <a:lnSpc>
                <a:spcPts val="3844"/>
              </a:lnSpc>
            </a:pPr>
            <a:r>
              <a:rPr lang="en-US" sz="2274" spc="-6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                        Queremos que esse conhecimento se expanda e que esses jovens possam se diferenciar desde sempre.</a:t>
            </a:r>
          </a:p>
          <a:p>
            <a:pPr algn="ctr" marL="0" indent="0" lvl="0">
              <a:lnSpc>
                <a:spcPts val="384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CONCLUSÃO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58367" y="4026617"/>
            <a:ext cx="14415666" cy="3485970"/>
          </a:xfrm>
          <a:custGeom>
            <a:avLst/>
            <a:gdLst/>
            <a:ahLst/>
            <a:cxnLst/>
            <a:rect r="r" b="b" t="t" l="l"/>
            <a:pathLst>
              <a:path h="3485970" w="14415666">
                <a:moveTo>
                  <a:pt x="0" y="0"/>
                </a:moveTo>
                <a:lnTo>
                  <a:pt x="14415666" y="0"/>
                </a:lnTo>
                <a:lnTo>
                  <a:pt x="14415666" y="3485971"/>
                </a:lnTo>
                <a:lnTo>
                  <a:pt x="0" y="3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CONCLUSÃO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169462" y="4289362"/>
            <a:ext cx="11949076" cy="1791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6"/>
              </a:lnSpc>
            </a:pPr>
            <a:r>
              <a:rPr lang="en-US" sz="339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"Na era tecnológica o mundo se transforma rapidamente, como a velocidade da luz,  já a educação caminha a passos lentos."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34122" y="6004570"/>
            <a:ext cx="1194907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Kollektif"/>
                <a:ea typeface="Kollektif"/>
                <a:cs typeface="Kollektif"/>
                <a:sym typeface="Kollektif"/>
              </a:rPr>
              <a:t>-Adelson Correia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67148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367148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7125682" y="2987457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5"/>
                </a:lnTo>
                <a:lnTo>
                  <a:pt x="0" y="110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8020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112437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922715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107132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22715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-307858">
            <a:off x="521540" y="1265841"/>
            <a:ext cx="7630200" cy="228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2"/>
              </a:lnSpc>
            </a:pPr>
            <a:r>
              <a:rPr lang="en-US" sz="65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TÓPICOS ABORDADOS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68702" y="4595645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Problema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53119" y="4595645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Feedbacks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63397" y="5995920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Público Alvo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47814" y="5995920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Conclusão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63397" y="7392104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Solução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173684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358100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68379" y="580732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52795" y="580732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8379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060992" y="3443041"/>
            <a:ext cx="12322138" cy="4371356"/>
            <a:chOff x="0" y="0"/>
            <a:chExt cx="3245337" cy="11513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45337" cy="1151304"/>
            </a:xfrm>
            <a:custGeom>
              <a:avLst/>
              <a:gdLst/>
              <a:ahLst/>
              <a:cxnLst/>
              <a:rect r="r" b="b" t="t" l="l"/>
              <a:pathLst>
                <a:path h="1151304" w="3245337">
                  <a:moveTo>
                    <a:pt x="0" y="0"/>
                  </a:moveTo>
                  <a:lnTo>
                    <a:pt x="3245337" y="0"/>
                  </a:lnTo>
                  <a:lnTo>
                    <a:pt x="3245337" y="1151304"/>
                  </a:lnTo>
                  <a:lnTo>
                    <a:pt x="0" y="11513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3245337" cy="1151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sz="1852" spc="46">
                  <a:solidFill>
                    <a:srgbClr val="FFFFFF"/>
                  </a:solidFill>
                  <a:latin typeface="Kollektif"/>
                  <a:ea typeface="Kollektif"/>
                  <a:cs typeface="Kollektif"/>
                  <a:sym typeface="Kollektif"/>
                </a:rPr>
                <a:t>Vivemos em uma era tecnológica, mas muitos jovens enfrentam dificuldades com a tecnologia, apesar de crescerem em um ambiente digital. Nosso protejo visa superar essas barreiras oferecendo um programa de ensino de programação adaptado para essa faixa etária.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578241" y="1656859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PROBLEMA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96451" y="4018520"/>
            <a:ext cx="11361602" cy="31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2"/>
              </a:lnSpc>
            </a:pPr>
            <a:r>
              <a:rPr lang="en-US" sz="3552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Vivemos em uma era tecnológica, mas muitos jovens enfrentam dificuldades com a tecnologia, apesar de crescerem em um ambiente digital. Nosso protejo visa superar essas barreiras oferecendo um programa de ensino de programação adaptado para essa faixa etária.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58367" y="4026617"/>
            <a:ext cx="14415666" cy="3485970"/>
          </a:xfrm>
          <a:custGeom>
            <a:avLst/>
            <a:gdLst/>
            <a:ahLst/>
            <a:cxnLst/>
            <a:rect r="r" b="b" t="t" l="l"/>
            <a:pathLst>
              <a:path h="3485970" w="14415666">
                <a:moveTo>
                  <a:pt x="0" y="0"/>
                </a:moveTo>
                <a:lnTo>
                  <a:pt x="14415666" y="0"/>
                </a:lnTo>
                <a:lnTo>
                  <a:pt x="14415666" y="3485971"/>
                </a:lnTo>
                <a:lnTo>
                  <a:pt x="0" y="3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PÚBLICO ALVO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52963" y="4082044"/>
            <a:ext cx="13026474" cy="326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4"/>
              </a:lnSpc>
            </a:pPr>
            <a:r>
              <a:rPr lang="en-US" sz="619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CRIANÇAS NO INICIO DO ENSINO FUNDAMENTAL II</a:t>
            </a:r>
          </a:p>
          <a:p>
            <a:pPr algn="ctr">
              <a:lnSpc>
                <a:spcPts val="881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38691">
            <a:off x="14819660" y="6576943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02539" y="4680195"/>
            <a:ext cx="3162724" cy="4296971"/>
            <a:chOff x="0" y="0"/>
            <a:chExt cx="486675" cy="6612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6675" cy="661211"/>
            </a:xfrm>
            <a:custGeom>
              <a:avLst/>
              <a:gdLst/>
              <a:ahLst/>
              <a:cxnLst/>
              <a:rect r="r" b="b" t="t" l="l"/>
              <a:pathLst>
                <a:path h="661211" w="486675">
                  <a:moveTo>
                    <a:pt x="95467" y="0"/>
                  </a:moveTo>
                  <a:lnTo>
                    <a:pt x="391208" y="0"/>
                  </a:lnTo>
                  <a:cubicBezTo>
                    <a:pt x="416528" y="0"/>
                    <a:pt x="440810" y="10058"/>
                    <a:pt x="458714" y="27962"/>
                  </a:cubicBezTo>
                  <a:cubicBezTo>
                    <a:pt x="476617" y="45865"/>
                    <a:pt x="486675" y="70147"/>
                    <a:pt x="486675" y="95467"/>
                  </a:cubicBezTo>
                  <a:lnTo>
                    <a:pt x="486675" y="565745"/>
                  </a:lnTo>
                  <a:cubicBezTo>
                    <a:pt x="486675" y="591064"/>
                    <a:pt x="476617" y="615346"/>
                    <a:pt x="458714" y="633250"/>
                  </a:cubicBezTo>
                  <a:cubicBezTo>
                    <a:pt x="440810" y="651153"/>
                    <a:pt x="416528" y="661211"/>
                    <a:pt x="391208" y="661211"/>
                  </a:cubicBezTo>
                  <a:lnTo>
                    <a:pt x="95467" y="661211"/>
                  </a:lnTo>
                  <a:cubicBezTo>
                    <a:pt x="70147" y="661211"/>
                    <a:pt x="45865" y="651153"/>
                    <a:pt x="27962" y="633250"/>
                  </a:cubicBezTo>
                  <a:cubicBezTo>
                    <a:pt x="10058" y="615346"/>
                    <a:pt x="0" y="591064"/>
                    <a:pt x="0" y="565745"/>
                  </a:cubicBezTo>
                  <a:lnTo>
                    <a:pt x="0" y="95467"/>
                  </a:lnTo>
                  <a:cubicBezTo>
                    <a:pt x="0" y="70147"/>
                    <a:pt x="10058" y="45865"/>
                    <a:pt x="27962" y="27962"/>
                  </a:cubicBezTo>
                  <a:cubicBezTo>
                    <a:pt x="45865" y="10058"/>
                    <a:pt x="70147" y="0"/>
                    <a:pt x="9546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86675" cy="66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550777" y="4531194"/>
            <a:ext cx="3133313" cy="4316022"/>
          </a:xfrm>
          <a:custGeom>
            <a:avLst/>
            <a:gdLst/>
            <a:ahLst/>
            <a:cxnLst/>
            <a:rect r="r" b="b" t="t" l="l"/>
            <a:pathLst>
              <a:path h="4316022" w="3133313">
                <a:moveTo>
                  <a:pt x="0" y="0"/>
                </a:moveTo>
                <a:lnTo>
                  <a:pt x="3133313" y="0"/>
                </a:lnTo>
                <a:lnTo>
                  <a:pt x="3133313" y="4316022"/>
                </a:lnTo>
                <a:lnTo>
                  <a:pt x="0" y="4316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437" t="0" r="-60437" b="0"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</p:sp>
      <p:grpSp>
        <p:nvGrpSpPr>
          <p:cNvPr name="Group 7" id="7"/>
          <p:cNvGrpSpPr/>
          <p:nvPr/>
        </p:nvGrpSpPr>
        <p:grpSpPr>
          <a:xfrm rot="0">
            <a:off x="1575283" y="866804"/>
            <a:ext cx="5950387" cy="1596574"/>
            <a:chOff x="0" y="0"/>
            <a:chExt cx="1843214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3214" cy="494561"/>
            </a:xfrm>
            <a:custGeom>
              <a:avLst/>
              <a:gdLst/>
              <a:ahLst/>
              <a:cxnLst/>
              <a:rect r="r" b="b" t="t" l="l"/>
              <a:pathLst>
                <a:path h="494561" w="1843214">
                  <a:moveTo>
                    <a:pt x="39032" y="0"/>
                  </a:moveTo>
                  <a:lnTo>
                    <a:pt x="1804182" y="0"/>
                  </a:lnTo>
                  <a:cubicBezTo>
                    <a:pt x="1825739" y="0"/>
                    <a:pt x="1843214" y="17475"/>
                    <a:pt x="1843214" y="39032"/>
                  </a:cubicBezTo>
                  <a:lnTo>
                    <a:pt x="1843214" y="455528"/>
                  </a:lnTo>
                  <a:cubicBezTo>
                    <a:pt x="1843214" y="477085"/>
                    <a:pt x="1825739" y="494561"/>
                    <a:pt x="1804182" y="494561"/>
                  </a:cubicBezTo>
                  <a:lnTo>
                    <a:pt x="39032" y="494561"/>
                  </a:lnTo>
                  <a:cubicBezTo>
                    <a:pt x="17475" y="494561"/>
                    <a:pt x="0" y="477085"/>
                    <a:pt x="0" y="455528"/>
                  </a:cubicBezTo>
                  <a:lnTo>
                    <a:pt x="0" y="39032"/>
                  </a:lnTo>
                  <a:cubicBezTo>
                    <a:pt x="0" y="17475"/>
                    <a:pt x="17475" y="0"/>
                    <a:pt x="3903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843214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03271" y="764559"/>
            <a:ext cx="5950387" cy="1596574"/>
            <a:chOff x="0" y="0"/>
            <a:chExt cx="1843214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43214" cy="494561"/>
            </a:xfrm>
            <a:custGeom>
              <a:avLst/>
              <a:gdLst/>
              <a:ahLst/>
              <a:cxnLst/>
              <a:rect r="r" b="b" t="t" l="l"/>
              <a:pathLst>
                <a:path h="494561" w="1843214">
                  <a:moveTo>
                    <a:pt x="39032" y="0"/>
                  </a:moveTo>
                  <a:lnTo>
                    <a:pt x="1804182" y="0"/>
                  </a:lnTo>
                  <a:cubicBezTo>
                    <a:pt x="1825739" y="0"/>
                    <a:pt x="1843214" y="17475"/>
                    <a:pt x="1843214" y="39032"/>
                  </a:cubicBezTo>
                  <a:lnTo>
                    <a:pt x="1843214" y="455528"/>
                  </a:lnTo>
                  <a:cubicBezTo>
                    <a:pt x="1843214" y="477085"/>
                    <a:pt x="1825739" y="494561"/>
                    <a:pt x="1804182" y="494561"/>
                  </a:cubicBezTo>
                  <a:lnTo>
                    <a:pt x="39032" y="494561"/>
                  </a:lnTo>
                  <a:cubicBezTo>
                    <a:pt x="17475" y="494561"/>
                    <a:pt x="0" y="477085"/>
                    <a:pt x="0" y="455528"/>
                  </a:cubicBezTo>
                  <a:lnTo>
                    <a:pt x="0" y="39032"/>
                  </a:lnTo>
                  <a:cubicBezTo>
                    <a:pt x="0" y="17475"/>
                    <a:pt x="17475" y="0"/>
                    <a:pt x="3903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843214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197808" y="3099740"/>
            <a:ext cx="5987765" cy="6064956"/>
          </a:xfrm>
          <a:custGeom>
            <a:avLst/>
            <a:gdLst/>
            <a:ahLst/>
            <a:cxnLst/>
            <a:rect r="r" b="b" t="t" l="l"/>
            <a:pathLst>
              <a:path h="6064956" w="5987765">
                <a:moveTo>
                  <a:pt x="0" y="0"/>
                </a:moveTo>
                <a:lnTo>
                  <a:pt x="5987766" y="0"/>
                </a:lnTo>
                <a:lnTo>
                  <a:pt x="5987766" y="6064955"/>
                </a:lnTo>
                <a:lnTo>
                  <a:pt x="0" y="6064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776049">
            <a:off x="739797" y="1781166"/>
            <a:ext cx="1670972" cy="1561599"/>
          </a:xfrm>
          <a:custGeom>
            <a:avLst/>
            <a:gdLst/>
            <a:ahLst/>
            <a:cxnLst/>
            <a:rect r="r" b="b" t="t" l="l"/>
            <a:pathLst>
              <a:path h="1561599" w="1670972">
                <a:moveTo>
                  <a:pt x="0" y="0"/>
                </a:moveTo>
                <a:lnTo>
                  <a:pt x="1670972" y="0"/>
                </a:lnTo>
                <a:lnTo>
                  <a:pt x="1670972" y="1561599"/>
                </a:lnTo>
                <a:lnTo>
                  <a:pt x="0" y="1561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666866">
            <a:off x="14822208" y="2877755"/>
            <a:ext cx="1234528" cy="1264414"/>
          </a:xfrm>
          <a:custGeom>
            <a:avLst/>
            <a:gdLst/>
            <a:ahLst/>
            <a:cxnLst/>
            <a:rect r="r" b="b" t="t" l="l"/>
            <a:pathLst>
              <a:path h="1264414" w="1234528">
                <a:moveTo>
                  <a:pt x="0" y="0"/>
                </a:moveTo>
                <a:lnTo>
                  <a:pt x="1234528" y="0"/>
                </a:lnTo>
                <a:lnTo>
                  <a:pt x="1234528" y="1264415"/>
                </a:lnTo>
                <a:lnTo>
                  <a:pt x="0" y="12644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5373045" y="607170"/>
            <a:ext cx="379370" cy="37937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05891" y="4082123"/>
            <a:ext cx="3788675" cy="4100189"/>
          </a:xfrm>
          <a:custGeom>
            <a:avLst/>
            <a:gdLst/>
            <a:ahLst/>
            <a:cxnLst/>
            <a:rect r="r" b="b" t="t" l="l"/>
            <a:pathLst>
              <a:path h="4100189" w="3788675">
                <a:moveTo>
                  <a:pt x="0" y="0"/>
                </a:moveTo>
                <a:lnTo>
                  <a:pt x="3788676" y="0"/>
                </a:lnTo>
                <a:lnTo>
                  <a:pt x="3788676" y="4100189"/>
                </a:lnTo>
                <a:lnTo>
                  <a:pt x="0" y="41001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12705" y="895851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PORQUE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97808" y="4281630"/>
            <a:ext cx="5987765" cy="353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</a:p>
          <a:p>
            <a:pPr algn="ctr" marL="0" indent="0" lvl="0">
              <a:lnSpc>
                <a:spcPts val="4099"/>
              </a:lnSpc>
            </a:pPr>
            <a:r>
              <a:rPr lang="en-US" sz="195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Optamos por focar em jovens de 12 anos, uma faixa etária crucial para o desenvolvimento de habilidades tecnológicas. Embora estejam rodeados por tecnologia, muitos enfrentam dificuldades para compreendê-la completamente.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182868" y="4488552"/>
            <a:ext cx="6462175" cy="2332501"/>
          </a:xfrm>
          <a:custGeom>
            <a:avLst/>
            <a:gdLst/>
            <a:ahLst/>
            <a:cxnLst/>
            <a:rect r="r" b="b" t="t" l="l"/>
            <a:pathLst>
              <a:path h="2332501" w="6462175">
                <a:moveTo>
                  <a:pt x="0" y="0"/>
                </a:moveTo>
                <a:lnTo>
                  <a:pt x="6462175" y="0"/>
                </a:lnTo>
                <a:lnTo>
                  <a:pt x="6462175" y="2332501"/>
                </a:lnTo>
                <a:lnTo>
                  <a:pt x="0" y="2332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04389" y="3434905"/>
            <a:ext cx="6056360" cy="4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Optamos por fazer a validação por meio de uma pesquisa utilizando um  formulário </a:t>
            </a:r>
          </a:p>
          <a:p>
            <a:pPr algn="l">
              <a:lnSpc>
                <a:spcPts val="4895"/>
              </a:lnSpc>
            </a:pPr>
          </a:p>
          <a:p>
            <a:pPr algn="l" marL="518157" indent="-259078" lvl="1">
              <a:lnSpc>
                <a:spcPts val="4895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Tivemos  um retorno de 30 respostas </a:t>
            </a:r>
          </a:p>
          <a:p>
            <a:pPr algn="l">
              <a:lnSpc>
                <a:spcPts val="4895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470522" y="2796266"/>
            <a:ext cx="11785882" cy="5937617"/>
          </a:xfrm>
          <a:custGeom>
            <a:avLst/>
            <a:gdLst/>
            <a:ahLst/>
            <a:cxnLst/>
            <a:rect r="r" b="b" t="t" l="l"/>
            <a:pathLst>
              <a:path h="5937617" w="11785882">
                <a:moveTo>
                  <a:pt x="0" y="0"/>
                </a:moveTo>
                <a:lnTo>
                  <a:pt x="11785882" y="0"/>
                </a:lnTo>
                <a:lnTo>
                  <a:pt x="11785882" y="5937616"/>
                </a:lnTo>
                <a:lnTo>
                  <a:pt x="0" y="5937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76" r="0" b="-3976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82570" y="607170"/>
            <a:ext cx="379370" cy="379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674305" y="2805691"/>
            <a:ext cx="11017126" cy="5439030"/>
          </a:xfrm>
          <a:custGeom>
            <a:avLst/>
            <a:gdLst/>
            <a:ahLst/>
            <a:cxnLst/>
            <a:rect r="r" b="b" t="t" l="l"/>
            <a:pathLst>
              <a:path h="5439030" w="11017126">
                <a:moveTo>
                  <a:pt x="0" y="0"/>
                </a:moveTo>
                <a:lnTo>
                  <a:pt x="11017126" y="0"/>
                </a:lnTo>
                <a:lnTo>
                  <a:pt x="11017126" y="5439030"/>
                </a:lnTo>
                <a:lnTo>
                  <a:pt x="0" y="543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1295729" y="785189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VALIDAÇÃO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DAGPPwBWNaM</dc:identifier>
  <dcterms:modified xsi:type="dcterms:W3CDTF">2011-08-01T06:04:30Z</dcterms:modified>
  <cp:revision>1</cp:revision>
  <dc:title>Apresentação Projeto CTS</dc:title>
</cp:coreProperties>
</file>