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917" r:id="rId2"/>
  </p:sldMasterIdLst>
  <p:notesMasterIdLst>
    <p:notesMasterId r:id="rId17"/>
  </p:notesMasterIdLst>
  <p:sldIdLst>
    <p:sldId id="367" r:id="rId3"/>
    <p:sldId id="384" r:id="rId4"/>
    <p:sldId id="375" r:id="rId5"/>
    <p:sldId id="385" r:id="rId6"/>
    <p:sldId id="381" r:id="rId7"/>
    <p:sldId id="388" r:id="rId8"/>
    <p:sldId id="397" r:id="rId9"/>
    <p:sldId id="393" r:id="rId10"/>
    <p:sldId id="391" r:id="rId11"/>
    <p:sldId id="398" r:id="rId12"/>
    <p:sldId id="399" r:id="rId13"/>
    <p:sldId id="401" r:id="rId14"/>
    <p:sldId id="400" r:id="rId15"/>
    <p:sldId id="3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2A2A"/>
    <a:srgbClr val="F2F2F2"/>
    <a:srgbClr val="5E2D06"/>
    <a:srgbClr val="E7E6E6"/>
    <a:srgbClr val="212121"/>
    <a:srgbClr val="FFFFFF"/>
    <a:srgbClr val="621314"/>
    <a:srgbClr val="2891A9"/>
    <a:srgbClr val="44C2D3"/>
    <a:srgbClr val="3FD3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30"/>
    <p:restoredTop sz="86502" autoAdjust="0"/>
  </p:normalViewPr>
  <p:slideViewPr>
    <p:cSldViewPr snapToGrid="0" snapToObjects="1" showGuides="1">
      <p:cViewPr varScale="1">
        <p:scale>
          <a:sx n="80" d="100"/>
          <a:sy n="80" d="100"/>
        </p:scale>
        <p:origin x="870" y="6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ADBCC1-66C7-494E-8F0F-323859CA8C9E}" type="datetimeFigureOut">
              <a:rPr lang="en-US" smtClean="0"/>
              <a:t>4/17/2019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43595-5151-4315-ADF1-0985ED5DF48F}" type="slidenum">
              <a:rPr lang="en-US" smtClean="0"/>
              <a:t>‹#›</a:t>
            </a:fld>
            <a:endParaRPr lang="en-US"/>
          </a:p>
        </p:txBody>
      </p:sp>
    </p:spTree>
    <p:extLst>
      <p:ext uri="{BB962C8B-B14F-4D97-AF65-F5344CB8AC3E}">
        <p14:creationId xmlns:p14="http://schemas.microsoft.com/office/powerpoint/2010/main" val="934340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43595-5151-4315-ADF1-0985ED5DF48F}" type="slidenum">
              <a:rPr lang="en-US" smtClean="0"/>
              <a:t>5</a:t>
            </a:fld>
            <a:endParaRPr lang="en-US"/>
          </a:p>
        </p:txBody>
      </p:sp>
    </p:spTree>
    <p:extLst>
      <p:ext uri="{BB962C8B-B14F-4D97-AF65-F5344CB8AC3E}">
        <p14:creationId xmlns:p14="http://schemas.microsoft.com/office/powerpoint/2010/main" val="240589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43595-5151-4315-ADF1-0985ED5DF48F}" type="slidenum">
              <a:rPr lang="en-US" smtClean="0"/>
              <a:t>11</a:t>
            </a:fld>
            <a:endParaRPr lang="en-US"/>
          </a:p>
        </p:txBody>
      </p:sp>
    </p:spTree>
    <p:extLst>
      <p:ext uri="{BB962C8B-B14F-4D97-AF65-F5344CB8AC3E}">
        <p14:creationId xmlns:p14="http://schemas.microsoft.com/office/powerpoint/2010/main" val="189410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43595-5151-4315-ADF1-0985ED5DF48F}" type="slidenum">
              <a:rPr lang="en-US" smtClean="0"/>
              <a:t>12</a:t>
            </a:fld>
            <a:endParaRPr lang="en-US"/>
          </a:p>
        </p:txBody>
      </p:sp>
    </p:spTree>
    <p:extLst>
      <p:ext uri="{BB962C8B-B14F-4D97-AF65-F5344CB8AC3E}">
        <p14:creationId xmlns:p14="http://schemas.microsoft.com/office/powerpoint/2010/main" val="3097752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0" y="0"/>
            <a:ext cx="12192000" cy="6858000"/>
          </a:xfrm>
          <a:solidFill>
            <a:schemeClr val="bg2">
              <a:lumMod val="60000"/>
              <a:lumOff val="40000"/>
            </a:schemeClr>
          </a:solidFill>
          <a:ln>
            <a:noFill/>
          </a:ln>
        </p:spPr>
        <p:txBody>
          <a:bodyPr/>
          <a:lstStyle>
            <a:lvl1pPr marL="0" indent="0" algn="ctr">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11" name="Title 1"/>
          <p:cNvSpPr>
            <a:spLocks noGrp="1"/>
          </p:cNvSpPr>
          <p:nvPr>
            <p:ph type="ctrTitle"/>
          </p:nvPr>
        </p:nvSpPr>
        <p:spPr>
          <a:xfrm>
            <a:off x="589053" y="3170964"/>
            <a:ext cx="6934200" cy="1384995"/>
          </a:xfrm>
        </p:spPr>
        <p:txBody>
          <a:bodyPr lIns="0" tIns="0" rIns="0" bIns="0" anchor="b"/>
          <a:lstStyle>
            <a:lvl1pPr algn="l">
              <a:lnSpc>
                <a:spcPts val="5360"/>
              </a:lnSpc>
              <a:defRPr sz="4800">
                <a:solidFill>
                  <a:schemeClr val="bg1"/>
                </a:solidFill>
                <a:effectLst>
                  <a:outerShdw blurRad="50800" dist="25400" dir="5400000" algn="t" rotWithShape="0">
                    <a:prstClr val="black">
                      <a:alpha val="5000"/>
                    </a:prstClr>
                  </a:outerShdw>
                </a:effectLst>
              </a:defRPr>
            </a:lvl1pPr>
          </a:lstStyle>
          <a:p>
            <a:r>
              <a:rPr lang="en-US" dirty="0"/>
              <a:t>Click to edit Master title style</a:t>
            </a:r>
          </a:p>
        </p:txBody>
      </p:sp>
      <p:sp>
        <p:nvSpPr>
          <p:cNvPr id="12" name="Subtitle 2"/>
          <p:cNvSpPr>
            <a:spLocks noGrp="1"/>
          </p:cNvSpPr>
          <p:nvPr>
            <p:ph type="subTitle" idx="1"/>
          </p:nvPr>
        </p:nvSpPr>
        <p:spPr>
          <a:xfrm>
            <a:off x="589053" y="4859338"/>
            <a:ext cx="6934200" cy="320601"/>
          </a:xfrm>
        </p:spPr>
        <p:txBody>
          <a:bodyPr lIns="0" tIns="0" rIns="0" bIns="0">
            <a:spAutoFit/>
          </a:bodyPr>
          <a:lstStyle>
            <a:lvl1pPr marL="0" indent="0" algn="l">
              <a:buNone/>
              <a:defRPr sz="2800">
                <a:solidFill>
                  <a:schemeClr val="bg1"/>
                </a:solidFill>
                <a:effectLst>
                  <a:outerShdw blurRad="50800" dist="25400" dir="5400000" algn="t" rotWithShape="0">
                    <a:prstClr val="black">
                      <a:alpha val="5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ext Placeholder 17"/>
          <p:cNvSpPr>
            <a:spLocks noGrp="1"/>
          </p:cNvSpPr>
          <p:nvPr>
            <p:ph type="body" sz="quarter" idx="11" hasCustomPrompt="1"/>
          </p:nvPr>
        </p:nvSpPr>
        <p:spPr>
          <a:xfrm>
            <a:off x="673766" y="5809442"/>
            <a:ext cx="4187240" cy="287130"/>
          </a:xfrm>
        </p:spPr>
        <p:txBody>
          <a:bodyPr lIns="0" tIns="0" rIns="0" bIns="0">
            <a:spAutoFit/>
          </a:bodyPr>
          <a:lstStyle>
            <a:lvl1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bg1"/>
                </a:solidFill>
                <a:effectLst>
                  <a:outerShdw blurRad="50800" dist="25400" dir="5400000" algn="t" rotWithShape="0">
                    <a:prstClr val="black">
                      <a:alpha val="5000"/>
                    </a:prstClr>
                  </a:outerShdw>
                </a:effectLst>
                <a:latin typeface="+mn-lt"/>
                <a:ea typeface="+mn-ea"/>
                <a:cs typeface="+mn-cs"/>
              </a:defRPr>
            </a:lvl1pPr>
          </a:lstStyle>
          <a:p>
            <a:pPr lvl="0"/>
            <a:r>
              <a:rPr lang="en-US" dirty="0"/>
              <a:t>Presentation Date</a:t>
            </a:r>
          </a:p>
        </p:txBody>
      </p:sp>
      <p:sp>
        <p:nvSpPr>
          <p:cNvPr id="21" name="Text Placeholder 17"/>
          <p:cNvSpPr>
            <a:spLocks noGrp="1"/>
          </p:cNvSpPr>
          <p:nvPr>
            <p:ph type="body" sz="quarter" idx="12" hasCustomPrompt="1"/>
          </p:nvPr>
        </p:nvSpPr>
        <p:spPr>
          <a:xfrm>
            <a:off x="7794585" y="5809443"/>
            <a:ext cx="2286000" cy="287130"/>
          </a:xfrm>
        </p:spPr>
        <p:txBody>
          <a:bodyPr wrap="square" lIns="0" tIns="0" rIns="0" bIns="0">
            <a:spAutoFit/>
          </a:bodyPr>
          <a:lstStyle>
            <a:lvl1pPr marL="0" indent="0" algn="r" defTabSz="914400" rtl="0" eaLnBrk="1" latinLnBrk="0" hangingPunct="1">
              <a:lnSpc>
                <a:spcPts val="2500"/>
              </a:lnSpc>
              <a:spcBef>
                <a:spcPts val="1000"/>
              </a:spcBef>
              <a:buClr>
                <a:schemeClr val="accent1"/>
              </a:buClr>
              <a:buFont typeface="Wingdings" charset="2"/>
              <a:buNone/>
              <a:defRPr lang="en-US" sz="1600" kern="1200" dirty="0" smtClean="0">
                <a:solidFill>
                  <a:schemeClr val="bg1"/>
                </a:solidFill>
                <a:effectLst>
                  <a:outerShdw blurRad="50800" dist="25400" dir="5400000" algn="t" rotWithShape="0">
                    <a:prstClr val="black">
                      <a:alpha val="5000"/>
                    </a:prstClr>
                  </a:outerShdw>
                </a:effectLst>
                <a:latin typeface="+mn-lt"/>
                <a:ea typeface="+mn-ea"/>
                <a:cs typeface="+mn-cs"/>
              </a:defRPr>
            </a:lvl1pPr>
          </a:lstStyle>
          <a:p>
            <a:pPr lvl="0"/>
            <a:r>
              <a:rPr lang="en-US" dirty="0"/>
              <a:t>Prepared for:</a:t>
            </a:r>
          </a:p>
        </p:txBody>
      </p:sp>
    </p:spTree>
    <p:extLst>
      <p:ext uri="{BB962C8B-B14F-4D97-AF65-F5344CB8AC3E}">
        <p14:creationId xmlns:p14="http://schemas.microsoft.com/office/powerpoint/2010/main" val="156201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896" userDrawn="1">
          <p15:clr>
            <a:srgbClr val="FBAE40"/>
          </p15:clr>
        </p15:guide>
        <p15:guide id="2" orient="horz" pos="36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 - Graph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Picture Placeholder 2">
            <a:extLst>
              <a:ext uri="{FF2B5EF4-FFF2-40B4-BE49-F238E27FC236}">
                <a16:creationId xmlns="" xmlns:a16="http://schemas.microsoft.com/office/drawing/2014/main" id="{2AC67D5C-896E-E24D-875E-96CC36791052}"/>
              </a:ext>
            </a:extLst>
          </p:cNvPr>
          <p:cNvSpPr>
            <a:spLocks noGrp="1"/>
          </p:cNvSpPr>
          <p:nvPr>
            <p:ph type="pic" sz="quarter" idx="10" hasCustomPrompt="1"/>
          </p:nvPr>
        </p:nvSpPr>
        <p:spPr>
          <a:xfrm>
            <a:off x="4953000" y="1"/>
            <a:ext cx="723899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420749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420749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4207492"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5257801" y="713863"/>
            <a:ext cx="6400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456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Green - Bas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414145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Green - Bas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83820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533400" y="1346199"/>
            <a:ext cx="7621772"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229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Green - Bas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4036828"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4036828"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3048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4036828" y="1346199"/>
            <a:ext cx="7621772"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152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Green - Graph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Picture Placeholder 2">
            <a:extLst>
              <a:ext uri="{FF2B5EF4-FFF2-40B4-BE49-F238E27FC236}">
                <a16:creationId xmlns="" xmlns:a16="http://schemas.microsoft.com/office/drawing/2014/main" id="{62561066-F4CD-BD44-8F42-CD6475A596B1}"/>
              </a:ext>
            </a:extLst>
          </p:cNvPr>
          <p:cNvSpPr>
            <a:spLocks noGrp="1"/>
          </p:cNvSpPr>
          <p:nvPr>
            <p:ph type="pic" sz="quarter" idx="10" hasCustomPrompt="1"/>
          </p:nvPr>
        </p:nvSpPr>
        <p:spPr>
          <a:xfrm>
            <a:off x="8381998"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3649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36490"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7621772"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 xmlns:a16="http://schemas.microsoft.com/office/drawing/2014/main" id="{EFA4862D-389E-6F4D-93BE-71692222182D}"/>
              </a:ext>
            </a:extLst>
          </p:cNvPr>
          <p:cNvSpPr>
            <a:spLocks noGrp="1"/>
          </p:cNvSpPr>
          <p:nvPr>
            <p:ph sz="quarter" idx="13"/>
          </p:nvPr>
        </p:nvSpPr>
        <p:spPr>
          <a:xfrm>
            <a:off x="8619067" y="713865"/>
            <a:ext cx="3056025"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390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Green - Graph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007A1F16-A18B-B64C-85FD-A0E48249D678}"/>
              </a:ext>
            </a:extLst>
          </p:cNvPr>
          <p:cNvSpPr>
            <a:spLocks noGrp="1"/>
          </p:cNvSpPr>
          <p:nvPr>
            <p:ph type="pic" sz="quarter" idx="10" hasCustomPrompt="1"/>
          </p:nvPr>
        </p:nvSpPr>
        <p:spPr>
          <a:xfrm>
            <a:off x="7238992" y="1"/>
            <a:ext cx="4953007"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647699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647699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6476994"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7489191" y="713865"/>
            <a:ext cx="4185901"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486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Green - Graph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Picture Placeholder 2">
            <a:extLst>
              <a:ext uri="{FF2B5EF4-FFF2-40B4-BE49-F238E27FC236}">
                <a16:creationId xmlns="" xmlns:a16="http://schemas.microsoft.com/office/drawing/2014/main" id="{3EBEB733-A45D-8A41-A66F-16ED1191EDD2}"/>
              </a:ext>
            </a:extLst>
          </p:cNvPr>
          <p:cNvSpPr>
            <a:spLocks noGrp="1"/>
          </p:cNvSpPr>
          <p:nvPr>
            <p:ph type="pic" sz="quarter" idx="10" hasCustomPrompt="1"/>
          </p:nvPr>
        </p:nvSpPr>
        <p:spPr>
          <a:xfrm>
            <a:off x="4952998" y="1"/>
            <a:ext cx="7239002"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420749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420749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4207492"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5257801" y="713863"/>
            <a:ext cx="6400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335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Green - Graphic Slide Type 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Picture Placeholder 2">
            <a:extLst>
              <a:ext uri="{FF2B5EF4-FFF2-40B4-BE49-F238E27FC236}">
                <a16:creationId xmlns="" xmlns:a16="http://schemas.microsoft.com/office/drawing/2014/main" id="{2887896A-AD70-1740-9769-98E970270CA7}"/>
              </a:ext>
            </a:extLst>
          </p:cNvPr>
          <p:cNvSpPr>
            <a:spLocks noGrp="1"/>
          </p:cNvSpPr>
          <p:nvPr>
            <p:ph type="pic" sz="quarter" idx="10" hasCustomPrompt="1"/>
          </p:nvPr>
        </p:nvSpPr>
        <p:spPr>
          <a:xfrm>
            <a:off x="3811772"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3049772"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5A4D1AB3-F1B6-B446-A22B-8B69D74B773F}"/>
              </a:ext>
            </a:extLst>
          </p:cNvPr>
          <p:cNvSpPr>
            <a:spLocks noGrp="1"/>
          </p:cNvSpPr>
          <p:nvPr>
            <p:ph sz="quarter" idx="13"/>
          </p:nvPr>
        </p:nvSpPr>
        <p:spPr>
          <a:xfrm>
            <a:off x="4114801" y="713863"/>
            <a:ext cx="7543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702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Green - Graphic Slide Type 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Picture Placeholder 2">
            <a:extLst>
              <a:ext uri="{FF2B5EF4-FFF2-40B4-BE49-F238E27FC236}">
                <a16:creationId xmlns="" xmlns:a16="http://schemas.microsoft.com/office/drawing/2014/main" id="{26B96BB1-A403-5D42-95E3-0EF509D2FAD0}"/>
              </a:ext>
            </a:extLst>
          </p:cNvPr>
          <p:cNvSpPr>
            <a:spLocks noGrp="1"/>
          </p:cNvSpPr>
          <p:nvPr>
            <p:ph type="pic" sz="quarter" idx="10" hasCustomPrompt="1"/>
          </p:nvPr>
        </p:nvSpPr>
        <p:spPr>
          <a:xfrm>
            <a:off x="0"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8608828"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8608828"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8608828" y="1346199"/>
            <a:ext cx="3049772"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400" y="713863"/>
            <a:ext cx="7543799"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87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Green - Graphic Slide Type 6">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Picture Placeholder 2">
            <a:extLst>
              <a:ext uri="{FF2B5EF4-FFF2-40B4-BE49-F238E27FC236}">
                <a16:creationId xmlns="" xmlns:a16="http://schemas.microsoft.com/office/drawing/2014/main" id="{E9E89037-EEBF-8443-9FAA-74AEA23E5AB4}"/>
              </a:ext>
            </a:extLst>
          </p:cNvPr>
          <p:cNvSpPr>
            <a:spLocks noGrp="1"/>
          </p:cNvSpPr>
          <p:nvPr>
            <p:ph type="pic" sz="quarter" idx="10" hasCustomPrompt="1"/>
          </p:nvPr>
        </p:nvSpPr>
        <p:spPr>
          <a:xfrm>
            <a:off x="-1" y="1"/>
            <a:ext cx="723545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7464057" y="754226"/>
            <a:ext cx="419454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7464057" y="525668"/>
            <a:ext cx="419454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7464057" y="1346199"/>
            <a:ext cx="4194544"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399" y="713863"/>
            <a:ext cx="6477001"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980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Green - Graphic Slide Type 7">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C99E7C76-C2C5-CD45-AF1A-E41E79349750}"/>
              </a:ext>
            </a:extLst>
          </p:cNvPr>
          <p:cNvSpPr>
            <a:spLocks noGrp="1"/>
          </p:cNvSpPr>
          <p:nvPr>
            <p:ph type="pic" sz="quarter" idx="10" hasCustomPrompt="1"/>
          </p:nvPr>
        </p:nvSpPr>
        <p:spPr>
          <a:xfrm>
            <a:off x="-3"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181606" y="713865"/>
            <a:ext cx="6476994" cy="5348267"/>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4102097"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4102097"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4113886"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003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 - Graphic Slide Type 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Picture Placeholder 2">
            <a:extLst>
              <a:ext uri="{FF2B5EF4-FFF2-40B4-BE49-F238E27FC236}">
                <a16:creationId xmlns="" xmlns:a16="http://schemas.microsoft.com/office/drawing/2014/main" id="{FE6DB106-FD7B-4A44-936F-C24564141A34}"/>
              </a:ext>
            </a:extLst>
          </p:cNvPr>
          <p:cNvSpPr>
            <a:spLocks noGrp="1"/>
          </p:cNvSpPr>
          <p:nvPr>
            <p:ph type="pic" sz="quarter" idx="10" hasCustomPrompt="1"/>
          </p:nvPr>
        </p:nvSpPr>
        <p:spPr>
          <a:xfrm>
            <a:off x="3809995"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3049772"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5A4D1AB3-F1B6-B446-A22B-8B69D74B773F}"/>
              </a:ext>
            </a:extLst>
          </p:cNvPr>
          <p:cNvSpPr>
            <a:spLocks noGrp="1"/>
          </p:cNvSpPr>
          <p:nvPr>
            <p:ph sz="quarter" idx="13"/>
          </p:nvPr>
        </p:nvSpPr>
        <p:spPr>
          <a:xfrm>
            <a:off x="4114801" y="713863"/>
            <a:ext cx="7543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113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Orange - Graphic Slide Type 8">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E4572907-9428-A845-B46F-C725857E83B0}"/>
              </a:ext>
            </a:extLst>
          </p:cNvPr>
          <p:cNvSpPr>
            <a:spLocks noGrp="1"/>
          </p:cNvSpPr>
          <p:nvPr>
            <p:ph type="pic" sz="quarter" idx="10" hasCustomPrompt="1"/>
          </p:nvPr>
        </p:nvSpPr>
        <p:spPr>
          <a:xfrm>
            <a:off x="0"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4064914" y="713865"/>
            <a:ext cx="7593686" cy="5348267"/>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2987699"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2987699"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2996285"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6028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eal - Bas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76954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eal - Bas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83820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533400" y="1346199"/>
            <a:ext cx="7621772"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496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eal - Bas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4036828"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3048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4036828" y="1346199"/>
            <a:ext cx="7621772"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770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eal - Graph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Picture Placeholder 2">
            <a:extLst>
              <a:ext uri="{FF2B5EF4-FFF2-40B4-BE49-F238E27FC236}">
                <a16:creationId xmlns="" xmlns:a16="http://schemas.microsoft.com/office/drawing/2014/main" id="{116AF4CD-12B5-2349-9611-7AF1F0A7507E}"/>
              </a:ext>
            </a:extLst>
          </p:cNvPr>
          <p:cNvSpPr>
            <a:spLocks noGrp="1"/>
          </p:cNvSpPr>
          <p:nvPr>
            <p:ph type="pic" sz="quarter" idx="10" hasCustomPrompt="1"/>
          </p:nvPr>
        </p:nvSpPr>
        <p:spPr>
          <a:xfrm>
            <a:off x="8381998"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7621772"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 xmlns:a16="http://schemas.microsoft.com/office/drawing/2014/main" id="{EFA4862D-389E-6F4D-93BE-71692222182D}"/>
              </a:ext>
            </a:extLst>
          </p:cNvPr>
          <p:cNvSpPr>
            <a:spLocks noGrp="1"/>
          </p:cNvSpPr>
          <p:nvPr>
            <p:ph sz="quarter" idx="13"/>
          </p:nvPr>
        </p:nvSpPr>
        <p:spPr>
          <a:xfrm>
            <a:off x="8619067" y="713865"/>
            <a:ext cx="3056025"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186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eal - Graph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Picture Placeholder 2">
            <a:extLst>
              <a:ext uri="{FF2B5EF4-FFF2-40B4-BE49-F238E27FC236}">
                <a16:creationId xmlns="" xmlns:a16="http://schemas.microsoft.com/office/drawing/2014/main" id="{AEF02294-D4DD-D044-AA20-74907E9E1E14}"/>
              </a:ext>
            </a:extLst>
          </p:cNvPr>
          <p:cNvSpPr>
            <a:spLocks noGrp="1"/>
          </p:cNvSpPr>
          <p:nvPr>
            <p:ph type="pic" sz="quarter" idx="10" hasCustomPrompt="1"/>
          </p:nvPr>
        </p:nvSpPr>
        <p:spPr>
          <a:xfrm>
            <a:off x="7238992" y="1"/>
            <a:ext cx="4953007"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647699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647699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6476994"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7489191" y="713865"/>
            <a:ext cx="4185901"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158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al - Graph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Picture Placeholder 2">
            <a:extLst>
              <a:ext uri="{FF2B5EF4-FFF2-40B4-BE49-F238E27FC236}">
                <a16:creationId xmlns="" xmlns:a16="http://schemas.microsoft.com/office/drawing/2014/main" id="{FCC6803A-B004-F84B-9CA6-565288F81211}"/>
              </a:ext>
            </a:extLst>
          </p:cNvPr>
          <p:cNvSpPr>
            <a:spLocks noGrp="1"/>
          </p:cNvSpPr>
          <p:nvPr>
            <p:ph type="pic" sz="quarter" idx="10" hasCustomPrompt="1"/>
          </p:nvPr>
        </p:nvSpPr>
        <p:spPr>
          <a:xfrm>
            <a:off x="4952998" y="1"/>
            <a:ext cx="7239002"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420749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420749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4207492"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5257801" y="713863"/>
            <a:ext cx="6400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435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eal - Graphic Slide Type 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Picture Placeholder 2">
            <a:extLst>
              <a:ext uri="{FF2B5EF4-FFF2-40B4-BE49-F238E27FC236}">
                <a16:creationId xmlns="" xmlns:a16="http://schemas.microsoft.com/office/drawing/2014/main" id="{5E013305-057A-DD47-A625-E1AB04F6072A}"/>
              </a:ext>
            </a:extLst>
          </p:cNvPr>
          <p:cNvSpPr>
            <a:spLocks noGrp="1"/>
          </p:cNvSpPr>
          <p:nvPr>
            <p:ph type="pic" sz="quarter" idx="10" hasCustomPrompt="1"/>
          </p:nvPr>
        </p:nvSpPr>
        <p:spPr>
          <a:xfrm>
            <a:off x="3809995"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3049772"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5A4D1AB3-F1B6-B446-A22B-8B69D74B773F}"/>
              </a:ext>
            </a:extLst>
          </p:cNvPr>
          <p:cNvSpPr>
            <a:spLocks noGrp="1"/>
          </p:cNvSpPr>
          <p:nvPr>
            <p:ph sz="quarter" idx="13"/>
          </p:nvPr>
        </p:nvSpPr>
        <p:spPr>
          <a:xfrm>
            <a:off x="4114801" y="713863"/>
            <a:ext cx="7543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553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al - Graphic Slide Type 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Picture Placeholder 2">
            <a:extLst>
              <a:ext uri="{FF2B5EF4-FFF2-40B4-BE49-F238E27FC236}">
                <a16:creationId xmlns="" xmlns:a16="http://schemas.microsoft.com/office/drawing/2014/main" id="{E0E49553-8497-A843-914D-8255E73356A9}"/>
              </a:ext>
            </a:extLst>
          </p:cNvPr>
          <p:cNvSpPr>
            <a:spLocks noGrp="1"/>
          </p:cNvSpPr>
          <p:nvPr>
            <p:ph type="pic" sz="quarter" idx="10" hasCustomPrompt="1"/>
          </p:nvPr>
        </p:nvSpPr>
        <p:spPr>
          <a:xfrm>
            <a:off x="0"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8608828"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8608828"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8608828" y="1346199"/>
            <a:ext cx="3049772"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400" y="713863"/>
            <a:ext cx="7543799"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354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al - Graphic Slide Type 6">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2F57849A-4EDE-B946-940A-C2F8DE50D9E8}"/>
              </a:ext>
            </a:extLst>
          </p:cNvPr>
          <p:cNvSpPr>
            <a:spLocks noGrp="1"/>
          </p:cNvSpPr>
          <p:nvPr>
            <p:ph type="pic" sz="quarter" idx="10" hasCustomPrompt="1"/>
          </p:nvPr>
        </p:nvSpPr>
        <p:spPr>
          <a:xfrm>
            <a:off x="-1" y="1"/>
            <a:ext cx="723545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7464057" y="754226"/>
            <a:ext cx="419454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7464057" y="525668"/>
            <a:ext cx="419454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7464057" y="1346199"/>
            <a:ext cx="4194544"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399" y="713863"/>
            <a:ext cx="6477001"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984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 - Graphic Slide Type 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Picture Placeholder 2">
            <a:extLst>
              <a:ext uri="{FF2B5EF4-FFF2-40B4-BE49-F238E27FC236}">
                <a16:creationId xmlns="" xmlns:a16="http://schemas.microsoft.com/office/drawing/2014/main" id="{036536ED-CDDE-484C-9314-DB59EB04E3C0}"/>
              </a:ext>
            </a:extLst>
          </p:cNvPr>
          <p:cNvSpPr>
            <a:spLocks noGrp="1"/>
          </p:cNvSpPr>
          <p:nvPr>
            <p:ph type="pic" sz="quarter" idx="10" hasCustomPrompt="1"/>
          </p:nvPr>
        </p:nvSpPr>
        <p:spPr>
          <a:xfrm>
            <a:off x="0"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8608828"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8608828"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8608828" y="1346199"/>
            <a:ext cx="3049772"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400" y="713863"/>
            <a:ext cx="7543799"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734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eal - Graphic Slide Type 7">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A6404857-435C-4C4E-ABA0-8A4D8DF07ED0}"/>
              </a:ext>
            </a:extLst>
          </p:cNvPr>
          <p:cNvSpPr>
            <a:spLocks noGrp="1"/>
          </p:cNvSpPr>
          <p:nvPr>
            <p:ph type="pic" sz="quarter" idx="10" hasCustomPrompt="1"/>
          </p:nvPr>
        </p:nvSpPr>
        <p:spPr>
          <a:xfrm>
            <a:off x="-3"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181606" y="713865"/>
            <a:ext cx="6476994" cy="5348267"/>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4102097"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4102097"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4113886"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123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eal - Graphic Slide Type 8">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Picture Placeholder 2">
            <a:extLst>
              <a:ext uri="{FF2B5EF4-FFF2-40B4-BE49-F238E27FC236}">
                <a16:creationId xmlns="" xmlns:a16="http://schemas.microsoft.com/office/drawing/2014/main" id="{D762FB23-8EB6-8E4C-9FB9-D76D12DA5F43}"/>
              </a:ext>
            </a:extLst>
          </p:cNvPr>
          <p:cNvSpPr>
            <a:spLocks noGrp="1"/>
          </p:cNvSpPr>
          <p:nvPr>
            <p:ph type="pic" sz="quarter" idx="10" hasCustomPrompt="1"/>
          </p:nvPr>
        </p:nvSpPr>
        <p:spPr>
          <a:xfrm>
            <a:off x="0"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4064914" y="713865"/>
            <a:ext cx="7593686" cy="5348267"/>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2987699"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2987699"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2996285"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369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ue - Bas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376481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ue - Bas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83820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533400" y="1346199"/>
            <a:ext cx="7621772" cy="4715933"/>
          </a:xfrm>
        </p:spPr>
        <p:txBody>
          <a:bodyPr/>
          <a:lstStyle>
            <a:lvl1pPr>
              <a:buClr>
                <a:schemeClr val="accent5"/>
              </a:buClr>
              <a:defRPr lang="en-US" dirty="0" smtClean="0"/>
            </a:lvl1pPr>
            <a:lvl2pPr>
              <a:buClr>
                <a:schemeClr val="accent5"/>
              </a:buClr>
              <a:defRPr lang="en-US" dirty="0" smtClean="0"/>
            </a:lvl2pPr>
            <a:lvl3pPr>
              <a:buClr>
                <a:schemeClr val="accent5"/>
              </a:buClr>
              <a:defRPr lang="en-US" dirty="0" smtClean="0"/>
            </a:lvl3pPr>
            <a:lvl4pPr>
              <a:buClr>
                <a:schemeClr val="accent5"/>
              </a:buClr>
              <a:defRPr lang="en-US" dirty="0" smtClean="0"/>
            </a:lvl4pPr>
            <a:lvl5pPr>
              <a:buClr>
                <a:schemeClr val="accent5"/>
              </a:buClr>
              <a:defRPr lang="en-US" dirty="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22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ue - Bas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4036828"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4036828"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3048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4036828" y="1346199"/>
            <a:ext cx="7621772"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753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ue - Graph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Picture Placeholder 2">
            <a:extLst>
              <a:ext uri="{FF2B5EF4-FFF2-40B4-BE49-F238E27FC236}">
                <a16:creationId xmlns="" xmlns:a16="http://schemas.microsoft.com/office/drawing/2014/main" id="{5CFFD64C-987E-7246-B64D-D22817A9A5BC}"/>
              </a:ext>
            </a:extLst>
          </p:cNvPr>
          <p:cNvSpPr>
            <a:spLocks noGrp="1"/>
          </p:cNvSpPr>
          <p:nvPr>
            <p:ph type="pic" sz="quarter" idx="10" hasCustomPrompt="1"/>
          </p:nvPr>
        </p:nvSpPr>
        <p:spPr>
          <a:xfrm>
            <a:off x="8381998"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3649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36490"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7621772"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 xmlns:a16="http://schemas.microsoft.com/office/drawing/2014/main" id="{EFA4862D-389E-6F4D-93BE-71692222182D}"/>
              </a:ext>
            </a:extLst>
          </p:cNvPr>
          <p:cNvSpPr>
            <a:spLocks noGrp="1"/>
          </p:cNvSpPr>
          <p:nvPr>
            <p:ph sz="quarter" idx="13"/>
          </p:nvPr>
        </p:nvSpPr>
        <p:spPr>
          <a:xfrm>
            <a:off x="8619067" y="713865"/>
            <a:ext cx="3056025"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170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ue - Graph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645EFDA7-EBFB-5941-AD85-A95749BB9274}"/>
              </a:ext>
            </a:extLst>
          </p:cNvPr>
          <p:cNvSpPr>
            <a:spLocks noGrp="1"/>
          </p:cNvSpPr>
          <p:nvPr>
            <p:ph type="pic" sz="quarter" idx="10" hasCustomPrompt="1"/>
          </p:nvPr>
        </p:nvSpPr>
        <p:spPr>
          <a:xfrm>
            <a:off x="7238992" y="1"/>
            <a:ext cx="4953007"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647699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647699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6476994"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7489191" y="713865"/>
            <a:ext cx="4185901"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60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ue - Graph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Picture Placeholder 2">
            <a:extLst>
              <a:ext uri="{FF2B5EF4-FFF2-40B4-BE49-F238E27FC236}">
                <a16:creationId xmlns="" xmlns:a16="http://schemas.microsoft.com/office/drawing/2014/main" id="{12506AFB-A01F-0B4B-A7BA-61C7CA19A4C1}"/>
              </a:ext>
            </a:extLst>
          </p:cNvPr>
          <p:cNvSpPr>
            <a:spLocks noGrp="1"/>
          </p:cNvSpPr>
          <p:nvPr>
            <p:ph type="pic" sz="quarter" idx="10" hasCustomPrompt="1"/>
          </p:nvPr>
        </p:nvSpPr>
        <p:spPr>
          <a:xfrm>
            <a:off x="4969492" y="1"/>
            <a:ext cx="722250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420749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420749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4207492"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5257801" y="713863"/>
            <a:ext cx="6417292"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134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ue - Graphic Slide Type 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Picture Placeholder 2">
            <a:extLst>
              <a:ext uri="{FF2B5EF4-FFF2-40B4-BE49-F238E27FC236}">
                <a16:creationId xmlns="" xmlns:a16="http://schemas.microsoft.com/office/drawing/2014/main" id="{A78A0ADB-AC07-5448-A057-1A8AEDC7AB5F}"/>
              </a:ext>
            </a:extLst>
          </p:cNvPr>
          <p:cNvSpPr>
            <a:spLocks noGrp="1"/>
          </p:cNvSpPr>
          <p:nvPr>
            <p:ph type="pic" sz="quarter" idx="10" hasCustomPrompt="1"/>
          </p:nvPr>
        </p:nvSpPr>
        <p:spPr>
          <a:xfrm>
            <a:off x="3811772"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3049772"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5A4D1AB3-F1B6-B446-A22B-8B69D74B773F}"/>
              </a:ext>
            </a:extLst>
          </p:cNvPr>
          <p:cNvSpPr>
            <a:spLocks noGrp="1"/>
          </p:cNvSpPr>
          <p:nvPr>
            <p:ph sz="quarter" idx="13"/>
          </p:nvPr>
        </p:nvSpPr>
        <p:spPr>
          <a:xfrm>
            <a:off x="4114801" y="713863"/>
            <a:ext cx="7543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522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ue - Graphic Slide Type 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Picture Placeholder 2">
            <a:extLst>
              <a:ext uri="{FF2B5EF4-FFF2-40B4-BE49-F238E27FC236}">
                <a16:creationId xmlns="" xmlns:a16="http://schemas.microsoft.com/office/drawing/2014/main" id="{BC948FCD-F85E-E641-B365-28D0AEDF7EF5}"/>
              </a:ext>
            </a:extLst>
          </p:cNvPr>
          <p:cNvSpPr>
            <a:spLocks noGrp="1"/>
          </p:cNvSpPr>
          <p:nvPr>
            <p:ph type="pic" sz="quarter" idx="10" hasCustomPrompt="1"/>
          </p:nvPr>
        </p:nvSpPr>
        <p:spPr>
          <a:xfrm>
            <a:off x="0"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8608828"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8608828"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8608828" y="1346199"/>
            <a:ext cx="3049772"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400" y="713863"/>
            <a:ext cx="7543799"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469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 - Graphic Slide Type 6">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Picture Placeholder 2">
            <a:extLst>
              <a:ext uri="{FF2B5EF4-FFF2-40B4-BE49-F238E27FC236}">
                <a16:creationId xmlns="" xmlns:a16="http://schemas.microsoft.com/office/drawing/2014/main" id="{98CA3D7C-AC1B-2D41-8654-8506E1FB76F1}"/>
              </a:ext>
            </a:extLst>
          </p:cNvPr>
          <p:cNvSpPr>
            <a:spLocks noGrp="1"/>
          </p:cNvSpPr>
          <p:nvPr>
            <p:ph type="pic" sz="quarter" idx="10" hasCustomPrompt="1"/>
          </p:nvPr>
        </p:nvSpPr>
        <p:spPr>
          <a:xfrm>
            <a:off x="-1" y="1"/>
            <a:ext cx="723545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7464057" y="754226"/>
            <a:ext cx="419454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7464057" y="525668"/>
            <a:ext cx="419454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7464057" y="1346199"/>
            <a:ext cx="4194544"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399" y="713864"/>
            <a:ext cx="6362701" cy="534826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025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lue - Graphic Slide Type 6">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Picture Placeholder 2">
            <a:extLst>
              <a:ext uri="{FF2B5EF4-FFF2-40B4-BE49-F238E27FC236}">
                <a16:creationId xmlns="" xmlns:a16="http://schemas.microsoft.com/office/drawing/2014/main" id="{F79F952C-CCFA-AB47-A064-61D7C0AF292D}"/>
              </a:ext>
            </a:extLst>
          </p:cNvPr>
          <p:cNvSpPr>
            <a:spLocks noGrp="1"/>
          </p:cNvSpPr>
          <p:nvPr>
            <p:ph type="pic" sz="quarter" idx="10" hasCustomPrompt="1"/>
          </p:nvPr>
        </p:nvSpPr>
        <p:spPr>
          <a:xfrm>
            <a:off x="-1" y="1"/>
            <a:ext cx="723545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7464057" y="754226"/>
            <a:ext cx="419454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7464057" y="525668"/>
            <a:ext cx="419454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7464057" y="1346199"/>
            <a:ext cx="4194544"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399" y="713864"/>
            <a:ext cx="6477001" cy="534826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431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lue - Graphic Slide Type 7">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C6637A65-55A0-5D4B-B2A2-43A6A91C0986}"/>
              </a:ext>
            </a:extLst>
          </p:cNvPr>
          <p:cNvSpPr>
            <a:spLocks noGrp="1"/>
          </p:cNvSpPr>
          <p:nvPr>
            <p:ph type="pic" sz="quarter" idx="10" hasCustomPrompt="1"/>
          </p:nvPr>
        </p:nvSpPr>
        <p:spPr>
          <a:xfrm>
            <a:off x="-3"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181606" y="713865"/>
            <a:ext cx="6476994" cy="5348267"/>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4102097"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4102097"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4113886"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46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lue - Graphic Slide Type 8">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BC8F00E0-BAA8-0D43-97EE-D51C3F098FBE}"/>
              </a:ext>
            </a:extLst>
          </p:cNvPr>
          <p:cNvSpPr>
            <a:spLocks noGrp="1"/>
          </p:cNvSpPr>
          <p:nvPr>
            <p:ph type="pic" sz="quarter" idx="10" hasCustomPrompt="1"/>
          </p:nvPr>
        </p:nvSpPr>
        <p:spPr>
          <a:xfrm>
            <a:off x="0"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4064914" y="713865"/>
            <a:ext cx="7593686" cy="5348267"/>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2987699"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2987699"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2996285"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036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Purple - Bas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341738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Purple - Bas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83820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533400" y="1346199"/>
            <a:ext cx="7621772" cy="4715933"/>
          </a:xfrm>
        </p:spPr>
        <p:txBody>
          <a:bodyPr/>
          <a:lstStyle>
            <a:lvl1pPr>
              <a:buClr>
                <a:schemeClr val="accent6">
                  <a:lumMod val="60000"/>
                  <a:lumOff val="40000"/>
                </a:schemeClr>
              </a:buClr>
              <a:defRPr lang="en-US" dirty="0" smtClean="0"/>
            </a:lvl1pPr>
            <a:lvl2pPr>
              <a:buClr>
                <a:schemeClr val="accent6">
                  <a:lumMod val="60000"/>
                  <a:lumOff val="40000"/>
                </a:schemeClr>
              </a:buClr>
              <a:defRPr lang="en-US" dirty="0" smtClean="0"/>
            </a:lvl2pPr>
            <a:lvl3pPr>
              <a:buClr>
                <a:schemeClr val="accent6">
                  <a:lumMod val="60000"/>
                  <a:lumOff val="40000"/>
                </a:schemeClr>
              </a:buClr>
              <a:defRPr lang="en-US" dirty="0" smtClean="0"/>
            </a:lvl3pPr>
            <a:lvl4pPr>
              <a:buClr>
                <a:schemeClr val="accent6">
                  <a:lumMod val="60000"/>
                  <a:lumOff val="40000"/>
                </a:schemeClr>
              </a:buClr>
              <a:defRPr lang="en-US" dirty="0" smtClean="0"/>
            </a:lvl4pPr>
            <a:lvl5pPr>
              <a:buClr>
                <a:schemeClr val="accent6">
                  <a:lumMod val="60000"/>
                  <a:lumOff val="40000"/>
                </a:schemeClr>
              </a:buClr>
              <a:defRPr lang="en-US" dirty="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43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Purple - Bas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4036828"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4036828"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3048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4036828" y="1346199"/>
            <a:ext cx="7621772"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545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Purple - Graph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Picture Placeholder 2">
            <a:extLst>
              <a:ext uri="{FF2B5EF4-FFF2-40B4-BE49-F238E27FC236}">
                <a16:creationId xmlns="" xmlns:a16="http://schemas.microsoft.com/office/drawing/2014/main" id="{4AABA464-44F8-1B41-A899-D1AEDEA99C86}"/>
              </a:ext>
            </a:extLst>
          </p:cNvPr>
          <p:cNvSpPr>
            <a:spLocks noGrp="1"/>
          </p:cNvSpPr>
          <p:nvPr>
            <p:ph type="pic" sz="quarter" idx="10" hasCustomPrompt="1"/>
          </p:nvPr>
        </p:nvSpPr>
        <p:spPr>
          <a:xfrm>
            <a:off x="8381998"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7621772"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 xmlns:a16="http://schemas.microsoft.com/office/drawing/2014/main" id="{EFA4862D-389E-6F4D-93BE-71692222182D}"/>
              </a:ext>
            </a:extLst>
          </p:cNvPr>
          <p:cNvSpPr>
            <a:spLocks noGrp="1"/>
          </p:cNvSpPr>
          <p:nvPr>
            <p:ph sz="quarter" idx="13"/>
          </p:nvPr>
        </p:nvSpPr>
        <p:spPr>
          <a:xfrm>
            <a:off x="8619067" y="713865"/>
            <a:ext cx="3056025"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256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Purple - Graph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0E0FDB05-A6FA-B44F-8D97-0B37826CBB22}"/>
              </a:ext>
            </a:extLst>
          </p:cNvPr>
          <p:cNvSpPr>
            <a:spLocks noGrp="1"/>
          </p:cNvSpPr>
          <p:nvPr>
            <p:ph type="pic" sz="quarter" idx="10" hasCustomPrompt="1"/>
          </p:nvPr>
        </p:nvSpPr>
        <p:spPr>
          <a:xfrm>
            <a:off x="7239000"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647699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647699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6476994"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7489191" y="713865"/>
            <a:ext cx="4185901"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147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Purple - Graphic Slide Type 3b">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20D97E9E-C5C4-E64B-A37C-53EEB7A86A58}"/>
              </a:ext>
            </a:extLst>
          </p:cNvPr>
          <p:cNvSpPr>
            <a:spLocks noGrp="1"/>
          </p:cNvSpPr>
          <p:nvPr>
            <p:ph type="pic" sz="quarter" idx="10" hasCustomPrompt="1"/>
          </p:nvPr>
        </p:nvSpPr>
        <p:spPr>
          <a:xfrm>
            <a:off x="4952998" y="1"/>
            <a:ext cx="723545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420749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420749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4207492"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5257801" y="713866"/>
            <a:ext cx="6400800" cy="534826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627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Purple - Graphic Slide Type 4b">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7D6AFF8D-9357-F248-9012-7CFF806424D2}"/>
              </a:ext>
            </a:extLst>
          </p:cNvPr>
          <p:cNvSpPr>
            <a:spLocks noGrp="1"/>
          </p:cNvSpPr>
          <p:nvPr>
            <p:ph type="pic" sz="quarter" idx="10" hasCustomPrompt="1"/>
          </p:nvPr>
        </p:nvSpPr>
        <p:spPr>
          <a:xfrm>
            <a:off x="3811772"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3049772"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3">
            <a:extLst>
              <a:ext uri="{FF2B5EF4-FFF2-40B4-BE49-F238E27FC236}">
                <a16:creationId xmlns="" xmlns:a16="http://schemas.microsoft.com/office/drawing/2014/main" id="{89042F8B-FFDC-A34D-A0E4-0C91C1D4B9FC}"/>
              </a:ext>
            </a:extLst>
          </p:cNvPr>
          <p:cNvSpPr>
            <a:spLocks noGrp="1"/>
          </p:cNvSpPr>
          <p:nvPr>
            <p:ph sz="quarter" idx="13"/>
          </p:nvPr>
        </p:nvSpPr>
        <p:spPr>
          <a:xfrm>
            <a:off x="4040372" y="713866"/>
            <a:ext cx="7618229" cy="534826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664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 - Graphic Slide Type 7">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Picture Placeholder 2">
            <a:extLst>
              <a:ext uri="{FF2B5EF4-FFF2-40B4-BE49-F238E27FC236}">
                <a16:creationId xmlns="" xmlns:a16="http://schemas.microsoft.com/office/drawing/2014/main" id="{F6ECB9E4-6E89-8243-828F-9069447B82FB}"/>
              </a:ext>
            </a:extLst>
          </p:cNvPr>
          <p:cNvSpPr>
            <a:spLocks noGrp="1"/>
          </p:cNvSpPr>
          <p:nvPr>
            <p:ph type="pic" sz="quarter" idx="10" hasCustomPrompt="1"/>
          </p:nvPr>
        </p:nvSpPr>
        <p:spPr>
          <a:xfrm>
            <a:off x="-3"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8" name="Rectangle 31">
            <a:extLst>
              <a:ext uri="{FF2B5EF4-FFF2-40B4-BE49-F238E27FC236}">
                <a16:creationId xmlns="" xmlns:a16="http://schemas.microsoft.com/office/drawing/2014/main" id="{72132B1F-A9BE-B146-9B0A-9C5716DAC29A}"/>
              </a:ext>
            </a:extLst>
          </p:cNvPr>
          <p:cNvSpPr>
            <a:spLocks noChangeArrowheads="1"/>
          </p:cNvSpPr>
          <p:nvPr userDrawn="1"/>
        </p:nvSpPr>
        <p:spPr bwMode="auto">
          <a:xfrm>
            <a:off x="304800" y="6559778"/>
            <a:ext cx="4594204"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457200">
              <a:spcBef>
                <a:spcPct val="20000"/>
              </a:spcBef>
              <a:buClr>
                <a:srgbClr val="FF6600"/>
              </a:buClr>
              <a:buFont typeface="Trebuchet MS" pitchFamily="34" charset="0"/>
              <a:buNone/>
            </a:pPr>
            <a:r>
              <a:rPr lang="en-US" sz="700" kern="1200" dirty="0">
                <a:solidFill>
                  <a:schemeClr val="bg1">
                    <a:lumMod val="75000"/>
                  </a:schemeClr>
                </a:solidFill>
                <a:latin typeface="Arial" panose="020B0604020202020204" pitchFamily="34" charset="0"/>
                <a:ea typeface="+mn-ea"/>
                <a:cs typeface="Arial" panose="020B0604020202020204" pitchFamily="34" charset="0"/>
              </a:rPr>
              <a:t>Copyright © Phoenix Marketing International 2018. All rights reserved. Proprietary and Confidential</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181606" y="713865"/>
            <a:ext cx="6476994" cy="5348267"/>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4102097"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4102097"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4113886"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27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Purple - Graphic Slide Type 5b">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Picture Placeholder 2">
            <a:extLst>
              <a:ext uri="{FF2B5EF4-FFF2-40B4-BE49-F238E27FC236}">
                <a16:creationId xmlns="" xmlns:a16="http://schemas.microsoft.com/office/drawing/2014/main" id="{6D218FA8-B631-834B-BCC0-A49A8F1F457B}"/>
              </a:ext>
            </a:extLst>
          </p:cNvPr>
          <p:cNvSpPr>
            <a:spLocks noGrp="1"/>
          </p:cNvSpPr>
          <p:nvPr>
            <p:ph type="pic" sz="quarter" idx="10" hasCustomPrompt="1"/>
          </p:nvPr>
        </p:nvSpPr>
        <p:spPr>
          <a:xfrm>
            <a:off x="0"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8608828"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8608828"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8608828" y="1346199"/>
            <a:ext cx="3049772"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17" name="Content Placeholder 3">
            <a:extLst>
              <a:ext uri="{FF2B5EF4-FFF2-40B4-BE49-F238E27FC236}">
                <a16:creationId xmlns="" xmlns:a16="http://schemas.microsoft.com/office/drawing/2014/main" id="{216E2C69-414E-6B42-8A66-42FDE1D223F4}"/>
              </a:ext>
            </a:extLst>
          </p:cNvPr>
          <p:cNvSpPr>
            <a:spLocks noGrp="1"/>
          </p:cNvSpPr>
          <p:nvPr>
            <p:ph sz="quarter" idx="13"/>
          </p:nvPr>
        </p:nvSpPr>
        <p:spPr>
          <a:xfrm>
            <a:off x="573269" y="713866"/>
            <a:ext cx="7618229" cy="534826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709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Purple - Graphic Slide Type 6b">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C5309A0E-CE04-0F4D-921D-A06DEBB39C9F}"/>
              </a:ext>
            </a:extLst>
          </p:cNvPr>
          <p:cNvSpPr>
            <a:spLocks noGrp="1"/>
          </p:cNvSpPr>
          <p:nvPr>
            <p:ph type="pic" sz="quarter" idx="10" hasCustomPrompt="1"/>
          </p:nvPr>
        </p:nvSpPr>
        <p:spPr>
          <a:xfrm>
            <a:off x="0" y="1"/>
            <a:ext cx="723545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7464057" y="754226"/>
            <a:ext cx="419454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7464057" y="525668"/>
            <a:ext cx="419454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7464057" y="1346199"/>
            <a:ext cx="4194544"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8" name="Content Placeholder 3">
            <a:extLst>
              <a:ext uri="{FF2B5EF4-FFF2-40B4-BE49-F238E27FC236}">
                <a16:creationId xmlns="" xmlns:a16="http://schemas.microsoft.com/office/drawing/2014/main" id="{55BC6B54-0191-2944-801E-813EE99156A1}"/>
              </a:ext>
            </a:extLst>
          </p:cNvPr>
          <p:cNvSpPr>
            <a:spLocks noGrp="1"/>
          </p:cNvSpPr>
          <p:nvPr>
            <p:ph sz="quarter" idx="13"/>
          </p:nvPr>
        </p:nvSpPr>
        <p:spPr>
          <a:xfrm>
            <a:off x="571500" y="713866"/>
            <a:ext cx="6400800" cy="534826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202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Purple - Graphic Slide Type 7">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33BF3FB7-18A0-2242-8955-810F6774DF25}"/>
              </a:ext>
            </a:extLst>
          </p:cNvPr>
          <p:cNvSpPr>
            <a:spLocks noGrp="1"/>
          </p:cNvSpPr>
          <p:nvPr>
            <p:ph type="pic" sz="quarter" idx="10" hasCustomPrompt="1"/>
          </p:nvPr>
        </p:nvSpPr>
        <p:spPr>
          <a:xfrm>
            <a:off x="0"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181606" y="713865"/>
            <a:ext cx="6476994" cy="5348267"/>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4102097"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4102097"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4113886"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95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Purple - Graphic Slide Type 8">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Picture Placeholder 2">
            <a:extLst>
              <a:ext uri="{FF2B5EF4-FFF2-40B4-BE49-F238E27FC236}">
                <a16:creationId xmlns="" xmlns:a16="http://schemas.microsoft.com/office/drawing/2014/main" id="{79F4FB99-72AC-0B4B-A1AC-2712CF30A9DB}"/>
              </a:ext>
            </a:extLst>
          </p:cNvPr>
          <p:cNvSpPr>
            <a:spLocks noGrp="1"/>
          </p:cNvSpPr>
          <p:nvPr>
            <p:ph type="pic" sz="quarter" idx="10" hasCustomPrompt="1"/>
          </p:nvPr>
        </p:nvSpPr>
        <p:spPr>
          <a:xfrm>
            <a:off x="0"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4064914" y="713865"/>
            <a:ext cx="7593686" cy="5348267"/>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2987699"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2987699"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2996285"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067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Custom Slide">
    <p:spTree>
      <p:nvGrpSpPr>
        <p:cNvPr id="1" name=""/>
        <p:cNvGrpSpPr/>
        <p:nvPr/>
      </p:nvGrpSpPr>
      <p:grpSpPr>
        <a:xfrm>
          <a:off x="0" y="0"/>
          <a:ext cx="0" cy="0"/>
          <a:chOff x="0" y="0"/>
          <a:chExt cx="0" cy="0"/>
        </a:xfrm>
      </p:grpSpPr>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Tree>
    <p:extLst>
      <p:ext uri="{BB962C8B-B14F-4D97-AF65-F5344CB8AC3E}">
        <p14:creationId xmlns:p14="http://schemas.microsoft.com/office/powerpoint/2010/main" val="151451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hank You - 3 Person">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16CB3635-806C-8F47-B4A7-45658E2EDD8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 xmlns:a16="http://schemas.microsoft.com/office/drawing/2014/main" id="{485F5E2A-0657-A840-97C7-B613B694B9F4}"/>
              </a:ext>
            </a:extLst>
          </p:cNvPr>
          <p:cNvSpPr/>
          <p:nvPr userDrawn="1"/>
        </p:nvSpPr>
        <p:spPr>
          <a:xfrm>
            <a:off x="304800" y="304800"/>
            <a:ext cx="11582400" cy="104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Rectangle 5">
            <a:extLst>
              <a:ext uri="{FF2B5EF4-FFF2-40B4-BE49-F238E27FC236}">
                <a16:creationId xmlns="" xmlns:a16="http://schemas.microsoft.com/office/drawing/2014/main" id="{2710984C-B532-1E41-9001-E41EA3DC44A2}"/>
              </a:ext>
            </a:extLst>
          </p:cNvPr>
          <p:cNvSpPr/>
          <p:nvPr userDrawn="1"/>
        </p:nvSpPr>
        <p:spPr>
          <a:xfrm>
            <a:off x="304800" y="304800"/>
            <a:ext cx="11582400" cy="60579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tle 1">
            <a:extLst>
              <a:ext uri="{FF2B5EF4-FFF2-40B4-BE49-F238E27FC236}">
                <a16:creationId xmlns="" xmlns:a16="http://schemas.microsoft.com/office/drawing/2014/main" id="{332D2D7B-D156-C44E-9A39-114CD450802D}"/>
              </a:ext>
            </a:extLst>
          </p:cNvPr>
          <p:cNvSpPr txBox="1">
            <a:spLocks/>
          </p:cNvSpPr>
          <p:nvPr userDrawn="1"/>
        </p:nvSpPr>
        <p:spPr>
          <a:xfrm>
            <a:off x="1524000" y="2576868"/>
            <a:ext cx="9144000" cy="675821"/>
          </a:xfrm>
          <a:prstGeom prst="rect">
            <a:avLst/>
          </a:prstGeom>
          <a:effectLst>
            <a:outerShdw blurRad="50800" dist="38100" dir="2700000" algn="tl" rotWithShape="0">
              <a:prstClr val="black">
                <a:alpha val="9000"/>
              </a:prstClr>
            </a:outerShdw>
          </a:effectLst>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solidFill>
                  <a:prstClr val="white"/>
                </a:solidFill>
                <a:cs typeface="Arial"/>
              </a:rPr>
              <a:t>For more information, contact:</a:t>
            </a:r>
          </a:p>
        </p:txBody>
      </p:sp>
      <p:sp>
        <p:nvSpPr>
          <p:cNvPr id="8" name="Text Placeholder 3">
            <a:extLst>
              <a:ext uri="{FF2B5EF4-FFF2-40B4-BE49-F238E27FC236}">
                <a16:creationId xmlns="" xmlns:a16="http://schemas.microsoft.com/office/drawing/2014/main" id="{8BDAF418-6A28-3B4C-92FB-EB60FF90D37C}"/>
              </a:ext>
            </a:extLst>
          </p:cNvPr>
          <p:cNvSpPr>
            <a:spLocks noGrp="1"/>
          </p:cNvSpPr>
          <p:nvPr>
            <p:ph type="body" sz="quarter" idx="10" hasCustomPrompt="1"/>
          </p:nvPr>
        </p:nvSpPr>
        <p:spPr>
          <a:xfrm>
            <a:off x="4819619" y="3410079"/>
            <a:ext cx="2552762" cy="317126"/>
          </a:xfrm>
        </p:spPr>
        <p:txBody>
          <a:bodyPr>
            <a:noAutofit/>
          </a:bodyPr>
          <a:lstStyle>
            <a:lvl1pPr marL="0" indent="0" algn="ctr" defTabSz="457200" rtl="0" eaLnBrk="1" latinLnBrk="0" hangingPunct="1">
              <a:spcBef>
                <a:spcPct val="0"/>
              </a:spcBef>
              <a:buNone/>
              <a:defRPr lang="en-US" sz="2000" b="1" kern="1200" dirty="0">
                <a:solidFill>
                  <a:schemeClr val="bg1"/>
                </a:solidFill>
                <a:latin typeface="Arial"/>
                <a:ea typeface="+mj-ea"/>
                <a:cs typeface="Arial"/>
              </a:defRPr>
            </a:lvl1pPr>
          </a:lstStyle>
          <a:p>
            <a:pPr lvl="0"/>
            <a:r>
              <a:rPr lang="en-US" dirty="0"/>
              <a:t>Name</a:t>
            </a:r>
          </a:p>
        </p:txBody>
      </p:sp>
      <p:sp>
        <p:nvSpPr>
          <p:cNvPr id="9" name="Text Placeholder 3">
            <a:extLst>
              <a:ext uri="{FF2B5EF4-FFF2-40B4-BE49-F238E27FC236}">
                <a16:creationId xmlns="" xmlns:a16="http://schemas.microsoft.com/office/drawing/2014/main" id="{D8B6B1F0-BC92-0043-B3E1-526E3802BC82}"/>
              </a:ext>
            </a:extLst>
          </p:cNvPr>
          <p:cNvSpPr>
            <a:spLocks noGrp="1"/>
          </p:cNvSpPr>
          <p:nvPr>
            <p:ph type="body" sz="quarter" idx="11" hasCustomPrompt="1"/>
          </p:nvPr>
        </p:nvSpPr>
        <p:spPr>
          <a:xfrm>
            <a:off x="4819619" y="3834196"/>
            <a:ext cx="2552762"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
        <p:nvSpPr>
          <p:cNvPr id="10" name="Text Placeholder 3">
            <a:extLst>
              <a:ext uri="{FF2B5EF4-FFF2-40B4-BE49-F238E27FC236}">
                <a16:creationId xmlns="" xmlns:a16="http://schemas.microsoft.com/office/drawing/2014/main" id="{338ADEB8-FE79-AC42-A3A8-4B48D1D51F6B}"/>
              </a:ext>
            </a:extLst>
          </p:cNvPr>
          <p:cNvSpPr>
            <a:spLocks noGrp="1"/>
          </p:cNvSpPr>
          <p:nvPr>
            <p:ph type="body" sz="quarter" idx="13" hasCustomPrompt="1"/>
          </p:nvPr>
        </p:nvSpPr>
        <p:spPr>
          <a:xfrm>
            <a:off x="1524000" y="3410079"/>
            <a:ext cx="2552762" cy="317126"/>
          </a:xfrm>
        </p:spPr>
        <p:txBody>
          <a:bodyPr>
            <a:noAutofit/>
          </a:bodyPr>
          <a:lstStyle>
            <a:lvl1pPr marL="0" indent="0" algn="ctr" defTabSz="457200" rtl="0" eaLnBrk="1" latinLnBrk="0" hangingPunct="1">
              <a:spcBef>
                <a:spcPct val="0"/>
              </a:spcBef>
              <a:buNone/>
              <a:defRPr lang="en-US" sz="2000" b="1" kern="1200" dirty="0">
                <a:solidFill>
                  <a:schemeClr val="bg1"/>
                </a:solidFill>
                <a:latin typeface="Arial"/>
                <a:ea typeface="+mj-ea"/>
                <a:cs typeface="Arial"/>
              </a:defRPr>
            </a:lvl1pPr>
          </a:lstStyle>
          <a:p>
            <a:pPr lvl="0"/>
            <a:r>
              <a:rPr lang="en-US" dirty="0"/>
              <a:t>Name</a:t>
            </a:r>
          </a:p>
        </p:txBody>
      </p:sp>
      <p:sp>
        <p:nvSpPr>
          <p:cNvPr id="11" name="Text Placeholder 3">
            <a:extLst>
              <a:ext uri="{FF2B5EF4-FFF2-40B4-BE49-F238E27FC236}">
                <a16:creationId xmlns="" xmlns:a16="http://schemas.microsoft.com/office/drawing/2014/main" id="{E4452210-3425-9A4D-A064-DE875E9214F7}"/>
              </a:ext>
            </a:extLst>
          </p:cNvPr>
          <p:cNvSpPr>
            <a:spLocks noGrp="1"/>
          </p:cNvSpPr>
          <p:nvPr>
            <p:ph type="body" sz="quarter" idx="14" hasCustomPrompt="1"/>
          </p:nvPr>
        </p:nvSpPr>
        <p:spPr>
          <a:xfrm>
            <a:off x="1524000" y="3834196"/>
            <a:ext cx="2552762"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
        <p:nvSpPr>
          <p:cNvPr id="12" name="Text Placeholder 3">
            <a:extLst>
              <a:ext uri="{FF2B5EF4-FFF2-40B4-BE49-F238E27FC236}">
                <a16:creationId xmlns="" xmlns:a16="http://schemas.microsoft.com/office/drawing/2014/main" id="{94777201-823E-9B49-8D36-092F5F7D30FA}"/>
              </a:ext>
            </a:extLst>
          </p:cNvPr>
          <p:cNvSpPr>
            <a:spLocks noGrp="1"/>
          </p:cNvSpPr>
          <p:nvPr>
            <p:ph type="body" sz="quarter" idx="16" hasCustomPrompt="1"/>
          </p:nvPr>
        </p:nvSpPr>
        <p:spPr>
          <a:xfrm>
            <a:off x="8115238" y="3410079"/>
            <a:ext cx="2552762" cy="317126"/>
          </a:xfrm>
        </p:spPr>
        <p:txBody>
          <a:bodyPr>
            <a:noAutofit/>
          </a:bodyPr>
          <a:lstStyle>
            <a:lvl1pPr marL="0" indent="0" algn="ctr" defTabSz="457200" rtl="0" eaLnBrk="1" latinLnBrk="0" hangingPunct="1">
              <a:spcBef>
                <a:spcPct val="0"/>
              </a:spcBef>
              <a:buNone/>
              <a:defRPr lang="en-US" sz="2000" b="1" kern="1200" dirty="0">
                <a:solidFill>
                  <a:schemeClr val="bg1"/>
                </a:solidFill>
                <a:latin typeface="Arial"/>
                <a:ea typeface="+mj-ea"/>
                <a:cs typeface="Arial"/>
              </a:defRPr>
            </a:lvl1pPr>
          </a:lstStyle>
          <a:p>
            <a:pPr lvl="0"/>
            <a:r>
              <a:rPr lang="en-US" dirty="0"/>
              <a:t>Name</a:t>
            </a:r>
          </a:p>
        </p:txBody>
      </p:sp>
      <p:sp>
        <p:nvSpPr>
          <p:cNvPr id="13" name="Text Placeholder 3">
            <a:extLst>
              <a:ext uri="{FF2B5EF4-FFF2-40B4-BE49-F238E27FC236}">
                <a16:creationId xmlns="" xmlns:a16="http://schemas.microsoft.com/office/drawing/2014/main" id="{292EB3C1-7CBE-204A-8C7C-213F60CA46F4}"/>
              </a:ext>
            </a:extLst>
          </p:cNvPr>
          <p:cNvSpPr>
            <a:spLocks noGrp="1"/>
          </p:cNvSpPr>
          <p:nvPr>
            <p:ph type="body" sz="quarter" idx="17" hasCustomPrompt="1"/>
          </p:nvPr>
        </p:nvSpPr>
        <p:spPr>
          <a:xfrm>
            <a:off x="8115238" y="3834196"/>
            <a:ext cx="2552762"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
        <p:nvSpPr>
          <p:cNvPr id="20" name="Rectangle 19">
            <a:extLst>
              <a:ext uri="{FF2B5EF4-FFF2-40B4-BE49-F238E27FC236}">
                <a16:creationId xmlns="" xmlns:a16="http://schemas.microsoft.com/office/drawing/2014/main" id="{2400E327-6710-804E-B4E2-AF0F17583F85}"/>
              </a:ext>
            </a:extLst>
          </p:cNvPr>
          <p:cNvSpPr/>
          <p:nvPr userDrawn="1"/>
        </p:nvSpPr>
        <p:spPr>
          <a:xfrm>
            <a:off x="3496186" y="1501983"/>
            <a:ext cx="5199629" cy="1107996"/>
          </a:xfrm>
          <a:prstGeom prst="rect">
            <a:avLst/>
          </a:prstGeom>
        </p:spPr>
        <p:txBody>
          <a:bodyPr wrap="none">
            <a:spAutoFit/>
          </a:bodyPr>
          <a:lstStyle/>
          <a:p>
            <a:pPr algn="ctr"/>
            <a:r>
              <a:rPr lang="en-US" sz="6600" b="1" dirty="0">
                <a:solidFill>
                  <a:srgbClr val="FFFFFF"/>
                </a:solidFill>
              </a:rPr>
              <a:t>THANK YOU</a:t>
            </a:r>
          </a:p>
        </p:txBody>
      </p:sp>
    </p:spTree>
    <p:extLst>
      <p:ext uri="{BB962C8B-B14F-4D97-AF65-F5344CB8AC3E}">
        <p14:creationId xmlns:p14="http://schemas.microsoft.com/office/powerpoint/2010/main" val="402092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768">
          <p15:clr>
            <a:srgbClr val="FBAE40"/>
          </p15:clr>
        </p15:guide>
        <p15:guide id="2" pos="336">
          <p15:clr>
            <a:srgbClr val="FBAE40"/>
          </p15:clr>
        </p15:guide>
        <p15:guide id="3" pos="7344">
          <p15:clr>
            <a:srgbClr val="FBAE40"/>
          </p15:clr>
        </p15:guide>
        <p15:guide id="4" orient="horz" pos="840">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hank You - 4 Person">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16CB3635-806C-8F47-B4A7-45658E2EDD8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0274"/>
            <a:ext cx="12192000" cy="6858000"/>
          </a:xfrm>
          <a:prstGeom prst="rect">
            <a:avLst/>
          </a:prstGeom>
        </p:spPr>
      </p:pic>
      <p:sp>
        <p:nvSpPr>
          <p:cNvPr id="5" name="Rectangle 4">
            <a:extLst>
              <a:ext uri="{FF2B5EF4-FFF2-40B4-BE49-F238E27FC236}">
                <a16:creationId xmlns="" xmlns:a16="http://schemas.microsoft.com/office/drawing/2014/main" id="{485F5E2A-0657-A840-97C7-B613B694B9F4}"/>
              </a:ext>
            </a:extLst>
          </p:cNvPr>
          <p:cNvSpPr/>
          <p:nvPr userDrawn="1"/>
        </p:nvSpPr>
        <p:spPr>
          <a:xfrm>
            <a:off x="304800" y="304800"/>
            <a:ext cx="11582400" cy="104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Rectangle 5">
            <a:extLst>
              <a:ext uri="{FF2B5EF4-FFF2-40B4-BE49-F238E27FC236}">
                <a16:creationId xmlns="" xmlns:a16="http://schemas.microsoft.com/office/drawing/2014/main" id="{2710984C-B532-1E41-9001-E41EA3DC44A2}"/>
              </a:ext>
            </a:extLst>
          </p:cNvPr>
          <p:cNvSpPr/>
          <p:nvPr userDrawn="1"/>
        </p:nvSpPr>
        <p:spPr>
          <a:xfrm>
            <a:off x="304800" y="304800"/>
            <a:ext cx="11582400" cy="60579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itle 1">
            <a:extLst>
              <a:ext uri="{FF2B5EF4-FFF2-40B4-BE49-F238E27FC236}">
                <a16:creationId xmlns="" xmlns:a16="http://schemas.microsoft.com/office/drawing/2014/main" id="{332D2D7B-D156-C44E-9A39-114CD450802D}"/>
              </a:ext>
            </a:extLst>
          </p:cNvPr>
          <p:cNvSpPr txBox="1">
            <a:spLocks/>
          </p:cNvSpPr>
          <p:nvPr userDrawn="1"/>
        </p:nvSpPr>
        <p:spPr>
          <a:xfrm>
            <a:off x="1524000" y="2576868"/>
            <a:ext cx="9144000" cy="675821"/>
          </a:xfrm>
          <a:prstGeom prst="rect">
            <a:avLst/>
          </a:prstGeom>
          <a:effectLst>
            <a:outerShdw blurRad="50800" dist="38100" dir="2700000" algn="tl" rotWithShape="0">
              <a:prstClr val="black">
                <a:alpha val="9000"/>
              </a:prstClr>
            </a:outerShdw>
          </a:effectLst>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solidFill>
                  <a:prstClr val="white"/>
                </a:solidFill>
                <a:cs typeface="Arial"/>
              </a:rPr>
              <a:t>For more information, contact:</a:t>
            </a:r>
          </a:p>
        </p:txBody>
      </p:sp>
      <p:sp>
        <p:nvSpPr>
          <p:cNvPr id="8" name="Text Placeholder 3">
            <a:extLst>
              <a:ext uri="{FF2B5EF4-FFF2-40B4-BE49-F238E27FC236}">
                <a16:creationId xmlns="" xmlns:a16="http://schemas.microsoft.com/office/drawing/2014/main" id="{8BDAF418-6A28-3B4C-92FB-EB60FF90D37C}"/>
              </a:ext>
            </a:extLst>
          </p:cNvPr>
          <p:cNvSpPr>
            <a:spLocks noGrp="1"/>
          </p:cNvSpPr>
          <p:nvPr>
            <p:ph type="body" sz="quarter" idx="10" hasCustomPrompt="1"/>
          </p:nvPr>
        </p:nvSpPr>
        <p:spPr>
          <a:xfrm>
            <a:off x="3583408" y="3410079"/>
            <a:ext cx="2320693" cy="317126"/>
          </a:xfrm>
        </p:spPr>
        <p:txBody>
          <a:bodyPr>
            <a:noAutofit/>
          </a:bodyPr>
          <a:lstStyle>
            <a:lvl1pPr marL="0" indent="0" algn="ctr" defTabSz="457200" rtl="0" eaLnBrk="1" latinLnBrk="0" hangingPunct="1">
              <a:spcBef>
                <a:spcPct val="0"/>
              </a:spcBef>
              <a:buNone/>
              <a:defRPr lang="en-US" sz="1800" b="1" kern="1200" dirty="0">
                <a:solidFill>
                  <a:schemeClr val="bg1"/>
                </a:solidFill>
                <a:latin typeface="Arial"/>
                <a:ea typeface="+mj-ea"/>
                <a:cs typeface="Arial"/>
              </a:defRPr>
            </a:lvl1pPr>
          </a:lstStyle>
          <a:p>
            <a:pPr lvl="0"/>
            <a:r>
              <a:rPr lang="en-US" dirty="0"/>
              <a:t>Name</a:t>
            </a:r>
          </a:p>
        </p:txBody>
      </p:sp>
      <p:sp>
        <p:nvSpPr>
          <p:cNvPr id="9" name="Text Placeholder 3">
            <a:extLst>
              <a:ext uri="{FF2B5EF4-FFF2-40B4-BE49-F238E27FC236}">
                <a16:creationId xmlns="" xmlns:a16="http://schemas.microsoft.com/office/drawing/2014/main" id="{D8B6B1F0-BC92-0043-B3E1-526E3802BC82}"/>
              </a:ext>
            </a:extLst>
          </p:cNvPr>
          <p:cNvSpPr>
            <a:spLocks noGrp="1"/>
          </p:cNvSpPr>
          <p:nvPr>
            <p:ph type="body" sz="quarter" idx="11" hasCustomPrompt="1"/>
          </p:nvPr>
        </p:nvSpPr>
        <p:spPr>
          <a:xfrm>
            <a:off x="3583408" y="3834196"/>
            <a:ext cx="2320693"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
        <p:nvSpPr>
          <p:cNvPr id="10" name="Text Placeholder 3">
            <a:extLst>
              <a:ext uri="{FF2B5EF4-FFF2-40B4-BE49-F238E27FC236}">
                <a16:creationId xmlns="" xmlns:a16="http://schemas.microsoft.com/office/drawing/2014/main" id="{338ADEB8-FE79-AC42-A3A8-4B48D1D51F6B}"/>
              </a:ext>
            </a:extLst>
          </p:cNvPr>
          <p:cNvSpPr>
            <a:spLocks noGrp="1"/>
          </p:cNvSpPr>
          <p:nvPr>
            <p:ph type="body" sz="quarter" idx="13" hasCustomPrompt="1"/>
          </p:nvPr>
        </p:nvSpPr>
        <p:spPr>
          <a:xfrm>
            <a:off x="881096" y="3410079"/>
            <a:ext cx="2320693" cy="317126"/>
          </a:xfrm>
        </p:spPr>
        <p:txBody>
          <a:bodyPr>
            <a:noAutofit/>
          </a:bodyPr>
          <a:lstStyle>
            <a:lvl1pPr marL="0" indent="0" algn="ctr" defTabSz="457200" rtl="0" eaLnBrk="1" latinLnBrk="0" hangingPunct="1">
              <a:spcBef>
                <a:spcPct val="0"/>
              </a:spcBef>
              <a:buNone/>
              <a:defRPr lang="en-US" sz="1800" b="1" kern="1200" dirty="0">
                <a:solidFill>
                  <a:schemeClr val="bg1"/>
                </a:solidFill>
                <a:latin typeface="Arial"/>
                <a:ea typeface="+mj-ea"/>
                <a:cs typeface="Arial"/>
              </a:defRPr>
            </a:lvl1pPr>
          </a:lstStyle>
          <a:p>
            <a:pPr lvl="0"/>
            <a:r>
              <a:rPr lang="en-US" dirty="0"/>
              <a:t>Name</a:t>
            </a:r>
          </a:p>
        </p:txBody>
      </p:sp>
      <p:sp>
        <p:nvSpPr>
          <p:cNvPr id="11" name="Text Placeholder 3">
            <a:extLst>
              <a:ext uri="{FF2B5EF4-FFF2-40B4-BE49-F238E27FC236}">
                <a16:creationId xmlns="" xmlns:a16="http://schemas.microsoft.com/office/drawing/2014/main" id="{E4452210-3425-9A4D-A064-DE875E9214F7}"/>
              </a:ext>
            </a:extLst>
          </p:cNvPr>
          <p:cNvSpPr>
            <a:spLocks noGrp="1"/>
          </p:cNvSpPr>
          <p:nvPr>
            <p:ph type="body" sz="quarter" idx="14" hasCustomPrompt="1"/>
          </p:nvPr>
        </p:nvSpPr>
        <p:spPr>
          <a:xfrm>
            <a:off x="881096" y="3834196"/>
            <a:ext cx="2320693"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
        <p:nvSpPr>
          <p:cNvPr id="12" name="Text Placeholder 3">
            <a:extLst>
              <a:ext uri="{FF2B5EF4-FFF2-40B4-BE49-F238E27FC236}">
                <a16:creationId xmlns="" xmlns:a16="http://schemas.microsoft.com/office/drawing/2014/main" id="{94777201-823E-9B49-8D36-092F5F7D30FA}"/>
              </a:ext>
            </a:extLst>
          </p:cNvPr>
          <p:cNvSpPr>
            <a:spLocks noGrp="1"/>
          </p:cNvSpPr>
          <p:nvPr>
            <p:ph type="body" sz="quarter" idx="16" hasCustomPrompt="1"/>
          </p:nvPr>
        </p:nvSpPr>
        <p:spPr>
          <a:xfrm>
            <a:off x="8988032" y="3410079"/>
            <a:ext cx="2320693" cy="317126"/>
          </a:xfrm>
        </p:spPr>
        <p:txBody>
          <a:bodyPr>
            <a:noAutofit/>
          </a:bodyPr>
          <a:lstStyle>
            <a:lvl1pPr marL="0" indent="0" algn="ctr" defTabSz="457200" rtl="0" eaLnBrk="1" latinLnBrk="0" hangingPunct="1">
              <a:spcBef>
                <a:spcPct val="0"/>
              </a:spcBef>
              <a:buNone/>
              <a:defRPr lang="en-US" sz="1800" b="1" kern="1200" dirty="0">
                <a:solidFill>
                  <a:schemeClr val="bg1"/>
                </a:solidFill>
                <a:latin typeface="Arial"/>
                <a:ea typeface="+mj-ea"/>
                <a:cs typeface="Arial"/>
              </a:defRPr>
            </a:lvl1pPr>
          </a:lstStyle>
          <a:p>
            <a:pPr lvl="0"/>
            <a:r>
              <a:rPr lang="en-US" dirty="0"/>
              <a:t>Name</a:t>
            </a:r>
          </a:p>
        </p:txBody>
      </p:sp>
      <p:sp>
        <p:nvSpPr>
          <p:cNvPr id="13" name="Text Placeholder 3">
            <a:extLst>
              <a:ext uri="{FF2B5EF4-FFF2-40B4-BE49-F238E27FC236}">
                <a16:creationId xmlns="" xmlns:a16="http://schemas.microsoft.com/office/drawing/2014/main" id="{292EB3C1-7CBE-204A-8C7C-213F60CA46F4}"/>
              </a:ext>
            </a:extLst>
          </p:cNvPr>
          <p:cNvSpPr>
            <a:spLocks noGrp="1"/>
          </p:cNvSpPr>
          <p:nvPr>
            <p:ph type="body" sz="quarter" idx="17" hasCustomPrompt="1"/>
          </p:nvPr>
        </p:nvSpPr>
        <p:spPr>
          <a:xfrm>
            <a:off x="8988032" y="3834196"/>
            <a:ext cx="2320693"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
        <p:nvSpPr>
          <p:cNvPr id="20" name="Rectangle 19">
            <a:extLst>
              <a:ext uri="{FF2B5EF4-FFF2-40B4-BE49-F238E27FC236}">
                <a16:creationId xmlns="" xmlns:a16="http://schemas.microsoft.com/office/drawing/2014/main" id="{2400E327-6710-804E-B4E2-AF0F17583F85}"/>
              </a:ext>
            </a:extLst>
          </p:cNvPr>
          <p:cNvSpPr/>
          <p:nvPr userDrawn="1"/>
        </p:nvSpPr>
        <p:spPr>
          <a:xfrm>
            <a:off x="3496186" y="1501983"/>
            <a:ext cx="5199629" cy="1107996"/>
          </a:xfrm>
          <a:prstGeom prst="rect">
            <a:avLst/>
          </a:prstGeom>
        </p:spPr>
        <p:txBody>
          <a:bodyPr wrap="none">
            <a:spAutoFit/>
          </a:bodyPr>
          <a:lstStyle/>
          <a:p>
            <a:pPr algn="ctr"/>
            <a:r>
              <a:rPr lang="en-US" sz="6600" b="1" dirty="0">
                <a:solidFill>
                  <a:srgbClr val="FFFFFF"/>
                </a:solidFill>
              </a:rPr>
              <a:t>THANK YOU</a:t>
            </a:r>
          </a:p>
        </p:txBody>
      </p:sp>
      <p:sp>
        <p:nvSpPr>
          <p:cNvPr id="17" name="Text Placeholder 3">
            <a:extLst>
              <a:ext uri="{FF2B5EF4-FFF2-40B4-BE49-F238E27FC236}">
                <a16:creationId xmlns="" xmlns:a16="http://schemas.microsoft.com/office/drawing/2014/main" id="{F2A485CE-FF9B-7245-BA79-4BCDD3FD9021}"/>
              </a:ext>
            </a:extLst>
          </p:cNvPr>
          <p:cNvSpPr>
            <a:spLocks noGrp="1"/>
          </p:cNvSpPr>
          <p:nvPr>
            <p:ph type="body" sz="quarter" idx="18" hasCustomPrompt="1"/>
          </p:nvPr>
        </p:nvSpPr>
        <p:spPr>
          <a:xfrm>
            <a:off x="6285720" y="3410079"/>
            <a:ext cx="2320693" cy="317126"/>
          </a:xfrm>
        </p:spPr>
        <p:txBody>
          <a:bodyPr>
            <a:noAutofit/>
          </a:bodyPr>
          <a:lstStyle>
            <a:lvl1pPr marL="0" indent="0" algn="ctr" defTabSz="457200" rtl="0" eaLnBrk="1" latinLnBrk="0" hangingPunct="1">
              <a:spcBef>
                <a:spcPct val="0"/>
              </a:spcBef>
              <a:buNone/>
              <a:defRPr lang="en-US" sz="1800" b="1" kern="1200" dirty="0">
                <a:solidFill>
                  <a:schemeClr val="bg1"/>
                </a:solidFill>
                <a:latin typeface="Arial"/>
                <a:ea typeface="+mj-ea"/>
                <a:cs typeface="Arial"/>
              </a:defRPr>
            </a:lvl1pPr>
          </a:lstStyle>
          <a:p>
            <a:pPr lvl="0"/>
            <a:r>
              <a:rPr lang="en-US" dirty="0"/>
              <a:t>Name</a:t>
            </a:r>
          </a:p>
        </p:txBody>
      </p:sp>
      <p:sp>
        <p:nvSpPr>
          <p:cNvPr id="18" name="Text Placeholder 3">
            <a:extLst>
              <a:ext uri="{FF2B5EF4-FFF2-40B4-BE49-F238E27FC236}">
                <a16:creationId xmlns="" xmlns:a16="http://schemas.microsoft.com/office/drawing/2014/main" id="{5E957084-7DC1-A649-BCF8-522C3C14BD17}"/>
              </a:ext>
            </a:extLst>
          </p:cNvPr>
          <p:cNvSpPr>
            <a:spLocks noGrp="1"/>
          </p:cNvSpPr>
          <p:nvPr>
            <p:ph type="body" sz="quarter" idx="19" hasCustomPrompt="1"/>
          </p:nvPr>
        </p:nvSpPr>
        <p:spPr>
          <a:xfrm>
            <a:off x="6285720" y="3834196"/>
            <a:ext cx="2320693"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Tree>
    <p:extLst>
      <p:ext uri="{BB962C8B-B14F-4D97-AF65-F5344CB8AC3E}">
        <p14:creationId xmlns:p14="http://schemas.microsoft.com/office/powerpoint/2010/main" val="418679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768">
          <p15:clr>
            <a:srgbClr val="FBAE40"/>
          </p15:clr>
        </p15:guide>
        <p15:guide id="2" pos="336">
          <p15:clr>
            <a:srgbClr val="FBAE40"/>
          </p15:clr>
        </p15:guide>
        <p15:guide id="3" pos="7344">
          <p15:clr>
            <a:srgbClr val="FBAE40"/>
          </p15:clr>
        </p15:guide>
        <p15:guide id="4" orient="horz" pos="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 - Graphic Slide Type 8">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Picture Placeholder 2">
            <a:extLst>
              <a:ext uri="{FF2B5EF4-FFF2-40B4-BE49-F238E27FC236}">
                <a16:creationId xmlns="" xmlns:a16="http://schemas.microsoft.com/office/drawing/2014/main" id="{FF50D5A5-51FB-A240-9508-1F69EC8048C8}"/>
              </a:ext>
            </a:extLst>
          </p:cNvPr>
          <p:cNvSpPr>
            <a:spLocks noGrp="1"/>
          </p:cNvSpPr>
          <p:nvPr>
            <p:ph type="pic" sz="quarter" idx="10" hasCustomPrompt="1"/>
          </p:nvPr>
        </p:nvSpPr>
        <p:spPr>
          <a:xfrm>
            <a:off x="0"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4064914" y="713865"/>
            <a:ext cx="7593686" cy="5348267"/>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2987699"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2987699"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2996285"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439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range - Bas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305630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range - Bas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83820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533400" y="1346199"/>
            <a:ext cx="7621772"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051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range - Bas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4036828"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3048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4036828" y="1346199"/>
            <a:ext cx="7621772"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616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ange - Graph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9BC55B02-ECC7-DF46-82D1-6277DD8E2276}"/>
              </a:ext>
            </a:extLst>
          </p:cNvPr>
          <p:cNvSpPr>
            <a:spLocks noGrp="1"/>
          </p:cNvSpPr>
          <p:nvPr>
            <p:ph type="pic" sz="quarter" idx="10" hasCustomPrompt="1"/>
          </p:nvPr>
        </p:nvSpPr>
        <p:spPr>
          <a:xfrm>
            <a:off x="8381998"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3649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36490"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7621772"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 xmlns:a16="http://schemas.microsoft.com/office/drawing/2014/main" id="{EFA4862D-389E-6F4D-93BE-71692222182D}"/>
              </a:ext>
            </a:extLst>
          </p:cNvPr>
          <p:cNvSpPr>
            <a:spLocks noGrp="1"/>
          </p:cNvSpPr>
          <p:nvPr>
            <p:ph sz="quarter" idx="13"/>
          </p:nvPr>
        </p:nvSpPr>
        <p:spPr>
          <a:xfrm>
            <a:off x="8619067" y="713865"/>
            <a:ext cx="3056025"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639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ubhead First">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0" y="0"/>
            <a:ext cx="12192000" cy="6858000"/>
          </a:xfrm>
          <a:solidFill>
            <a:schemeClr val="bg2">
              <a:lumMod val="60000"/>
              <a:lumOff val="40000"/>
            </a:schemeClr>
          </a:solidFill>
          <a:ln>
            <a:noFill/>
          </a:ln>
        </p:spPr>
        <p:txBody>
          <a:bodyPr/>
          <a:lstStyle>
            <a:lvl1pPr marL="0" indent="0" algn="ctr">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11" name="Title 1"/>
          <p:cNvSpPr>
            <a:spLocks noGrp="1"/>
          </p:cNvSpPr>
          <p:nvPr>
            <p:ph type="ctrTitle"/>
          </p:nvPr>
        </p:nvSpPr>
        <p:spPr>
          <a:xfrm>
            <a:off x="589053" y="3117176"/>
            <a:ext cx="6934200" cy="1384995"/>
          </a:xfrm>
        </p:spPr>
        <p:txBody>
          <a:bodyPr lIns="0" tIns="0" rIns="0" bIns="0" anchor="t"/>
          <a:lstStyle>
            <a:lvl1pPr algn="l">
              <a:lnSpc>
                <a:spcPts val="5360"/>
              </a:lnSpc>
              <a:defRPr sz="4800">
                <a:solidFill>
                  <a:schemeClr val="bg1"/>
                </a:solidFill>
                <a:effectLst>
                  <a:outerShdw blurRad="50800" dist="25400" dir="5400000" algn="t" rotWithShape="0">
                    <a:prstClr val="black">
                      <a:alpha val="5000"/>
                    </a:prstClr>
                  </a:outerShdw>
                </a:effectLst>
              </a:defRPr>
            </a:lvl1pPr>
          </a:lstStyle>
          <a:p>
            <a:r>
              <a:rPr lang="en-US" dirty="0"/>
              <a:t>Click to edit Master title style</a:t>
            </a:r>
          </a:p>
        </p:txBody>
      </p:sp>
      <p:sp>
        <p:nvSpPr>
          <p:cNvPr id="12" name="Subtitle 2"/>
          <p:cNvSpPr>
            <a:spLocks noGrp="1"/>
          </p:cNvSpPr>
          <p:nvPr>
            <p:ph type="subTitle" idx="1"/>
          </p:nvPr>
        </p:nvSpPr>
        <p:spPr>
          <a:xfrm>
            <a:off x="589053" y="2622118"/>
            <a:ext cx="6934200" cy="320601"/>
          </a:xfrm>
        </p:spPr>
        <p:txBody>
          <a:bodyPr lIns="0" tIns="0" rIns="0" bIns="0">
            <a:spAutoFit/>
          </a:bodyPr>
          <a:lstStyle>
            <a:lvl1pPr marL="0" indent="0" algn="l">
              <a:buNone/>
              <a:defRPr sz="2800">
                <a:solidFill>
                  <a:schemeClr val="bg1"/>
                </a:solidFill>
                <a:effectLst>
                  <a:outerShdw blurRad="50800" dist="25400" dir="5400000" algn="t" rotWithShape="0">
                    <a:prstClr val="black">
                      <a:alpha val="5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ext Placeholder 17"/>
          <p:cNvSpPr>
            <a:spLocks noGrp="1"/>
          </p:cNvSpPr>
          <p:nvPr>
            <p:ph type="body" sz="quarter" idx="11" hasCustomPrompt="1"/>
          </p:nvPr>
        </p:nvSpPr>
        <p:spPr>
          <a:xfrm>
            <a:off x="673766" y="5809442"/>
            <a:ext cx="4187240" cy="287130"/>
          </a:xfrm>
        </p:spPr>
        <p:txBody>
          <a:bodyPr lIns="0" tIns="0" rIns="0" bIns="0">
            <a:spAutoFit/>
          </a:bodyPr>
          <a:lstStyle>
            <a:lvl1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bg1"/>
                </a:solidFill>
                <a:effectLst>
                  <a:outerShdw blurRad="50800" dist="25400" dir="5400000" algn="t" rotWithShape="0">
                    <a:prstClr val="black">
                      <a:alpha val="5000"/>
                    </a:prstClr>
                  </a:outerShdw>
                </a:effectLst>
                <a:latin typeface="+mn-lt"/>
                <a:ea typeface="+mn-ea"/>
                <a:cs typeface="+mn-cs"/>
              </a:defRPr>
            </a:lvl1pPr>
          </a:lstStyle>
          <a:p>
            <a:pPr lvl="0"/>
            <a:r>
              <a:rPr lang="en-US" dirty="0"/>
              <a:t>Presentation Date</a:t>
            </a:r>
          </a:p>
        </p:txBody>
      </p:sp>
      <p:sp>
        <p:nvSpPr>
          <p:cNvPr id="9" name="Text Placeholder 17">
            <a:extLst>
              <a:ext uri="{FF2B5EF4-FFF2-40B4-BE49-F238E27FC236}">
                <a16:creationId xmlns="" xmlns:a16="http://schemas.microsoft.com/office/drawing/2014/main" id="{1548F8AD-28B3-8544-8845-F14EBD86E84C}"/>
              </a:ext>
            </a:extLst>
          </p:cNvPr>
          <p:cNvSpPr>
            <a:spLocks noGrp="1"/>
          </p:cNvSpPr>
          <p:nvPr>
            <p:ph type="body" sz="quarter" idx="13" hasCustomPrompt="1"/>
          </p:nvPr>
        </p:nvSpPr>
        <p:spPr>
          <a:xfrm>
            <a:off x="7794585" y="5809443"/>
            <a:ext cx="2286000" cy="287130"/>
          </a:xfrm>
        </p:spPr>
        <p:txBody>
          <a:bodyPr wrap="square" lIns="0" tIns="0" rIns="0" bIns="0">
            <a:spAutoFit/>
          </a:bodyPr>
          <a:lstStyle>
            <a:lvl1pPr marL="0" indent="0" algn="r" defTabSz="914400" rtl="0" eaLnBrk="1" latinLnBrk="0" hangingPunct="1">
              <a:lnSpc>
                <a:spcPts val="2500"/>
              </a:lnSpc>
              <a:spcBef>
                <a:spcPts val="1000"/>
              </a:spcBef>
              <a:buClr>
                <a:schemeClr val="accent1"/>
              </a:buClr>
              <a:buFont typeface="Wingdings" charset="2"/>
              <a:buNone/>
              <a:defRPr lang="en-US" sz="1600" kern="1200" dirty="0" smtClean="0">
                <a:solidFill>
                  <a:schemeClr val="bg1"/>
                </a:solidFill>
                <a:effectLst>
                  <a:outerShdw blurRad="50800" dist="25400" dir="5400000" algn="t" rotWithShape="0">
                    <a:prstClr val="black">
                      <a:alpha val="5000"/>
                    </a:prstClr>
                  </a:outerShdw>
                </a:effectLst>
                <a:latin typeface="+mn-lt"/>
                <a:ea typeface="+mn-ea"/>
                <a:cs typeface="+mn-cs"/>
              </a:defRPr>
            </a:lvl1pPr>
          </a:lstStyle>
          <a:p>
            <a:pPr lvl="0"/>
            <a:r>
              <a:rPr lang="en-US" dirty="0"/>
              <a:t>Prepared for:</a:t>
            </a:r>
          </a:p>
        </p:txBody>
      </p:sp>
    </p:spTree>
    <p:extLst>
      <p:ext uri="{BB962C8B-B14F-4D97-AF65-F5344CB8AC3E}">
        <p14:creationId xmlns:p14="http://schemas.microsoft.com/office/powerpoint/2010/main" val="22481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896">
          <p15:clr>
            <a:srgbClr val="FBAE40"/>
          </p15:clr>
        </p15:guide>
        <p15:guide id="2"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 Graph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C78DE9F2-13B2-CE43-A659-367B3646594B}"/>
              </a:ext>
            </a:extLst>
          </p:cNvPr>
          <p:cNvSpPr>
            <a:spLocks noGrp="1"/>
          </p:cNvSpPr>
          <p:nvPr>
            <p:ph type="pic" sz="quarter" idx="10" hasCustomPrompt="1"/>
          </p:nvPr>
        </p:nvSpPr>
        <p:spPr>
          <a:xfrm>
            <a:off x="7238992" y="1"/>
            <a:ext cx="4953007"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647699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647699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6476994"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7489191" y="713865"/>
            <a:ext cx="4185901"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544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range - Graph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Picture Placeholder 2">
            <a:extLst>
              <a:ext uri="{FF2B5EF4-FFF2-40B4-BE49-F238E27FC236}">
                <a16:creationId xmlns="" xmlns:a16="http://schemas.microsoft.com/office/drawing/2014/main" id="{77FB6F33-2F37-C644-B648-194D373BA73F}"/>
              </a:ext>
            </a:extLst>
          </p:cNvPr>
          <p:cNvSpPr>
            <a:spLocks noGrp="1"/>
          </p:cNvSpPr>
          <p:nvPr>
            <p:ph type="pic" sz="quarter" idx="10" hasCustomPrompt="1"/>
          </p:nvPr>
        </p:nvSpPr>
        <p:spPr>
          <a:xfrm>
            <a:off x="4953000" y="1"/>
            <a:ext cx="723899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420749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420749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4207492"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5257801" y="713863"/>
            <a:ext cx="6400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83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range - Graphic Slide Type 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Picture Placeholder 2">
            <a:extLst>
              <a:ext uri="{FF2B5EF4-FFF2-40B4-BE49-F238E27FC236}">
                <a16:creationId xmlns="" xmlns:a16="http://schemas.microsoft.com/office/drawing/2014/main" id="{BF3D2B80-624E-5741-B7C2-CCCF363753DC}"/>
              </a:ext>
            </a:extLst>
          </p:cNvPr>
          <p:cNvSpPr>
            <a:spLocks noGrp="1"/>
          </p:cNvSpPr>
          <p:nvPr>
            <p:ph type="pic" sz="quarter" idx="10" hasCustomPrompt="1"/>
          </p:nvPr>
        </p:nvSpPr>
        <p:spPr>
          <a:xfrm>
            <a:off x="3809994" y="1"/>
            <a:ext cx="8382005"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3049772"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5A4D1AB3-F1B6-B446-A22B-8B69D74B773F}"/>
              </a:ext>
            </a:extLst>
          </p:cNvPr>
          <p:cNvSpPr>
            <a:spLocks noGrp="1"/>
          </p:cNvSpPr>
          <p:nvPr>
            <p:ph sz="quarter" idx="13"/>
          </p:nvPr>
        </p:nvSpPr>
        <p:spPr>
          <a:xfrm>
            <a:off x="4114801" y="713863"/>
            <a:ext cx="7543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127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range - Graphic Slide Type 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Picture Placeholder 2">
            <a:extLst>
              <a:ext uri="{FF2B5EF4-FFF2-40B4-BE49-F238E27FC236}">
                <a16:creationId xmlns="" xmlns:a16="http://schemas.microsoft.com/office/drawing/2014/main" id="{BD445931-D17A-F541-A1A6-BEDE70C78F3A}"/>
              </a:ext>
            </a:extLst>
          </p:cNvPr>
          <p:cNvSpPr>
            <a:spLocks noGrp="1"/>
          </p:cNvSpPr>
          <p:nvPr>
            <p:ph type="pic" sz="quarter" idx="10" hasCustomPrompt="1"/>
          </p:nvPr>
        </p:nvSpPr>
        <p:spPr>
          <a:xfrm>
            <a:off x="0"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8608828"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8608828"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8608828" y="1346199"/>
            <a:ext cx="3049772"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400" y="713863"/>
            <a:ext cx="7543799"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59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ange - Graphic Slide Type 6">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Picture Placeholder 2">
            <a:extLst>
              <a:ext uri="{FF2B5EF4-FFF2-40B4-BE49-F238E27FC236}">
                <a16:creationId xmlns="" xmlns:a16="http://schemas.microsoft.com/office/drawing/2014/main" id="{BEE8380C-A858-5B48-8FBE-7551B6B2F1AA}"/>
              </a:ext>
            </a:extLst>
          </p:cNvPr>
          <p:cNvSpPr>
            <a:spLocks noGrp="1"/>
          </p:cNvSpPr>
          <p:nvPr>
            <p:ph type="pic" sz="quarter" idx="10" hasCustomPrompt="1"/>
          </p:nvPr>
        </p:nvSpPr>
        <p:spPr>
          <a:xfrm>
            <a:off x="-1" y="1"/>
            <a:ext cx="723545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7464057" y="754226"/>
            <a:ext cx="419454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7464057" y="525668"/>
            <a:ext cx="419454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7464057" y="1346199"/>
            <a:ext cx="4194544"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399" y="713863"/>
            <a:ext cx="6477001"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0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range - Graphic Slide Type 7">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D66F0E8F-BFC6-3047-8F17-662D7D1DDAA3}"/>
              </a:ext>
            </a:extLst>
          </p:cNvPr>
          <p:cNvSpPr>
            <a:spLocks noGrp="1"/>
          </p:cNvSpPr>
          <p:nvPr>
            <p:ph type="pic" sz="quarter" idx="10" hasCustomPrompt="1"/>
          </p:nvPr>
        </p:nvSpPr>
        <p:spPr>
          <a:xfrm>
            <a:off x="-3"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181606" y="713865"/>
            <a:ext cx="6476994" cy="534826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4102097"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4102097"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4113886"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304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ange - Graphic Slide Type 8">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44860451-7029-A24C-BDFE-27E79CB0D3CB}"/>
              </a:ext>
            </a:extLst>
          </p:cNvPr>
          <p:cNvSpPr>
            <a:spLocks noGrp="1"/>
          </p:cNvSpPr>
          <p:nvPr>
            <p:ph type="pic" sz="quarter" idx="10" hasCustomPrompt="1"/>
          </p:nvPr>
        </p:nvSpPr>
        <p:spPr>
          <a:xfrm>
            <a:off x="0"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4064914" y="713865"/>
            <a:ext cx="7593686" cy="534826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2987699"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2987699"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2996285"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792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een - Bas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119013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een - Bas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83820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533400" y="1346199"/>
            <a:ext cx="7621772"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364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en - Bas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4036828"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smtClean="0"/>
              <a:t>‹#›</a:t>
            </a:fld>
            <a:endParaRPr lang="uk-UA" dirty="0"/>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4036828"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3048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4036828" y="1346199"/>
            <a:ext cx="7621772"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855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FFD54AA6-D8E6-E345-B869-3894F4CE92E8}"/>
              </a:ext>
            </a:extLst>
          </p:cNvPr>
          <p:cNvSpPr/>
          <p:nvPr userDrawn="1"/>
        </p:nvSpPr>
        <p:spPr>
          <a:xfrm>
            <a:off x="4942722" y="17319"/>
            <a:ext cx="7239003"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 xmlns:a16="http://schemas.microsoft.com/office/drawing/2014/main" id="{1973DAE3-1058-8340-B6BE-952ED5938761}"/>
              </a:ext>
            </a:extLst>
          </p:cNvPr>
          <p:cNvSpPr>
            <a:spLocks noGrp="1"/>
          </p:cNvSpPr>
          <p:nvPr>
            <p:ph type="pic" sz="quarter" idx="10" hasCustomPrompt="1"/>
          </p:nvPr>
        </p:nvSpPr>
        <p:spPr>
          <a:xfrm>
            <a:off x="0" y="1"/>
            <a:ext cx="4952997" cy="6857999"/>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8" name="Rectangle 31">
            <a:extLst>
              <a:ext uri="{FF2B5EF4-FFF2-40B4-BE49-F238E27FC236}">
                <a16:creationId xmlns="" xmlns:a16="http://schemas.microsoft.com/office/drawing/2014/main" id="{72132B1F-A9BE-B146-9B0A-9C5716DAC29A}"/>
              </a:ext>
            </a:extLst>
          </p:cNvPr>
          <p:cNvSpPr>
            <a:spLocks noChangeArrowheads="1"/>
          </p:cNvSpPr>
          <p:nvPr userDrawn="1"/>
        </p:nvSpPr>
        <p:spPr bwMode="auto">
          <a:xfrm>
            <a:off x="304800" y="6559778"/>
            <a:ext cx="4594204"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457200">
              <a:spcBef>
                <a:spcPct val="20000"/>
              </a:spcBef>
              <a:buClr>
                <a:srgbClr val="FF6600"/>
              </a:buClr>
              <a:buFont typeface="Trebuchet MS" pitchFamily="34" charset="0"/>
              <a:buNone/>
            </a:pPr>
            <a:r>
              <a:rPr lang="en-US" sz="700" kern="1200" dirty="0">
                <a:solidFill>
                  <a:schemeClr val="bg1">
                    <a:lumMod val="75000"/>
                  </a:schemeClr>
                </a:solidFill>
                <a:latin typeface="Arial" panose="020B0604020202020204" pitchFamily="34" charset="0"/>
                <a:ea typeface="+mn-ea"/>
                <a:cs typeface="Arial" panose="020B0604020202020204" pitchFamily="34" charset="0"/>
              </a:rPr>
              <a:t>Copyright © Phoenix Marketing International 2018. All rights reserved. </a:t>
            </a:r>
          </a:p>
        </p:txBody>
      </p:sp>
      <p:sp>
        <p:nvSpPr>
          <p:cNvPr id="5" name="Table Placeholder 4">
            <a:extLst>
              <a:ext uri="{FF2B5EF4-FFF2-40B4-BE49-F238E27FC236}">
                <a16:creationId xmlns="" xmlns:a16="http://schemas.microsoft.com/office/drawing/2014/main" id="{4C3644A8-74B9-814C-A464-6B81D91D6156}"/>
              </a:ext>
            </a:extLst>
          </p:cNvPr>
          <p:cNvSpPr>
            <a:spLocks noGrp="1"/>
          </p:cNvSpPr>
          <p:nvPr>
            <p:ph type="tbl" sz="quarter" idx="11"/>
          </p:nvPr>
        </p:nvSpPr>
        <p:spPr>
          <a:xfrm>
            <a:off x="5181596" y="304800"/>
            <a:ext cx="6705603" cy="6057900"/>
          </a:xfrm>
        </p:spPr>
        <p:txBody>
          <a:bodyPr/>
          <a:lstStyle/>
          <a:p>
            <a:endParaRPr lang="en-US" dirty="0"/>
          </a:p>
        </p:txBody>
      </p:sp>
    </p:spTree>
    <p:extLst>
      <p:ext uri="{BB962C8B-B14F-4D97-AF65-F5344CB8AC3E}">
        <p14:creationId xmlns:p14="http://schemas.microsoft.com/office/powerpoint/2010/main" val="251954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een - Graph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Picture Placeholder 2">
            <a:extLst>
              <a:ext uri="{FF2B5EF4-FFF2-40B4-BE49-F238E27FC236}">
                <a16:creationId xmlns="" xmlns:a16="http://schemas.microsoft.com/office/drawing/2014/main" id="{62561066-F4CD-BD44-8F42-CD6475A596B1}"/>
              </a:ext>
            </a:extLst>
          </p:cNvPr>
          <p:cNvSpPr>
            <a:spLocks noGrp="1"/>
          </p:cNvSpPr>
          <p:nvPr>
            <p:ph type="pic" sz="quarter" idx="10" hasCustomPrompt="1"/>
          </p:nvPr>
        </p:nvSpPr>
        <p:spPr>
          <a:xfrm>
            <a:off x="8381998"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3649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36490"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7621772"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 xmlns:a16="http://schemas.microsoft.com/office/drawing/2014/main" id="{EFA4862D-389E-6F4D-93BE-71692222182D}"/>
              </a:ext>
            </a:extLst>
          </p:cNvPr>
          <p:cNvSpPr>
            <a:spLocks noGrp="1"/>
          </p:cNvSpPr>
          <p:nvPr>
            <p:ph sz="quarter" idx="13"/>
          </p:nvPr>
        </p:nvSpPr>
        <p:spPr>
          <a:xfrm>
            <a:off x="8619067" y="713865"/>
            <a:ext cx="3056025"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894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een - Graph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007A1F16-A18B-B64C-85FD-A0E48249D678}"/>
              </a:ext>
            </a:extLst>
          </p:cNvPr>
          <p:cNvSpPr>
            <a:spLocks noGrp="1"/>
          </p:cNvSpPr>
          <p:nvPr>
            <p:ph type="pic" sz="quarter" idx="10" hasCustomPrompt="1"/>
          </p:nvPr>
        </p:nvSpPr>
        <p:spPr>
          <a:xfrm>
            <a:off x="7238992" y="1"/>
            <a:ext cx="4953007"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647699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647699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6476994"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7489191" y="713865"/>
            <a:ext cx="4185901"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115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een - Graph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Picture Placeholder 2">
            <a:extLst>
              <a:ext uri="{FF2B5EF4-FFF2-40B4-BE49-F238E27FC236}">
                <a16:creationId xmlns="" xmlns:a16="http://schemas.microsoft.com/office/drawing/2014/main" id="{3EBEB733-A45D-8A41-A66F-16ED1191EDD2}"/>
              </a:ext>
            </a:extLst>
          </p:cNvPr>
          <p:cNvSpPr>
            <a:spLocks noGrp="1"/>
          </p:cNvSpPr>
          <p:nvPr>
            <p:ph type="pic" sz="quarter" idx="10" hasCustomPrompt="1"/>
          </p:nvPr>
        </p:nvSpPr>
        <p:spPr>
          <a:xfrm>
            <a:off x="4952998" y="1"/>
            <a:ext cx="7239002"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420749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420749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4207492"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5257801" y="713863"/>
            <a:ext cx="6400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163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een - Graphic Slide Type 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Picture Placeholder 2">
            <a:extLst>
              <a:ext uri="{FF2B5EF4-FFF2-40B4-BE49-F238E27FC236}">
                <a16:creationId xmlns="" xmlns:a16="http://schemas.microsoft.com/office/drawing/2014/main" id="{2887896A-AD70-1740-9769-98E970270CA7}"/>
              </a:ext>
            </a:extLst>
          </p:cNvPr>
          <p:cNvSpPr>
            <a:spLocks noGrp="1"/>
          </p:cNvSpPr>
          <p:nvPr>
            <p:ph type="pic" sz="quarter" idx="10" hasCustomPrompt="1"/>
          </p:nvPr>
        </p:nvSpPr>
        <p:spPr>
          <a:xfrm>
            <a:off x="3811772"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3049772"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5A4D1AB3-F1B6-B446-A22B-8B69D74B773F}"/>
              </a:ext>
            </a:extLst>
          </p:cNvPr>
          <p:cNvSpPr>
            <a:spLocks noGrp="1"/>
          </p:cNvSpPr>
          <p:nvPr>
            <p:ph sz="quarter" idx="13"/>
          </p:nvPr>
        </p:nvSpPr>
        <p:spPr>
          <a:xfrm>
            <a:off x="4114801" y="713863"/>
            <a:ext cx="7543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909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een - Graphic Slide Type 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Picture Placeholder 2">
            <a:extLst>
              <a:ext uri="{FF2B5EF4-FFF2-40B4-BE49-F238E27FC236}">
                <a16:creationId xmlns="" xmlns:a16="http://schemas.microsoft.com/office/drawing/2014/main" id="{26B96BB1-A403-5D42-95E3-0EF509D2FAD0}"/>
              </a:ext>
            </a:extLst>
          </p:cNvPr>
          <p:cNvSpPr>
            <a:spLocks noGrp="1"/>
          </p:cNvSpPr>
          <p:nvPr>
            <p:ph type="pic" sz="quarter" idx="10" hasCustomPrompt="1"/>
          </p:nvPr>
        </p:nvSpPr>
        <p:spPr>
          <a:xfrm>
            <a:off x="0"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8608828"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8608828"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8608828" y="1346199"/>
            <a:ext cx="3049772"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400" y="713863"/>
            <a:ext cx="7543799"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163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een - Graphic Slide Type 6">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Picture Placeholder 2">
            <a:extLst>
              <a:ext uri="{FF2B5EF4-FFF2-40B4-BE49-F238E27FC236}">
                <a16:creationId xmlns="" xmlns:a16="http://schemas.microsoft.com/office/drawing/2014/main" id="{E9E89037-EEBF-8443-9FAA-74AEA23E5AB4}"/>
              </a:ext>
            </a:extLst>
          </p:cNvPr>
          <p:cNvSpPr>
            <a:spLocks noGrp="1"/>
          </p:cNvSpPr>
          <p:nvPr>
            <p:ph type="pic" sz="quarter" idx="10" hasCustomPrompt="1"/>
          </p:nvPr>
        </p:nvSpPr>
        <p:spPr>
          <a:xfrm>
            <a:off x="-1" y="1"/>
            <a:ext cx="723545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7464057" y="754226"/>
            <a:ext cx="419454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7464057" y="525668"/>
            <a:ext cx="419454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7464057" y="1346199"/>
            <a:ext cx="4194544" cy="4715933"/>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399" y="713863"/>
            <a:ext cx="6477001"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96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een - Graphic Slide Type 7">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C99E7C76-C2C5-CD45-AF1A-E41E79349750}"/>
              </a:ext>
            </a:extLst>
          </p:cNvPr>
          <p:cNvSpPr>
            <a:spLocks noGrp="1"/>
          </p:cNvSpPr>
          <p:nvPr>
            <p:ph type="pic" sz="quarter" idx="10" hasCustomPrompt="1"/>
          </p:nvPr>
        </p:nvSpPr>
        <p:spPr>
          <a:xfrm>
            <a:off x="-3"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181606" y="713865"/>
            <a:ext cx="6476994" cy="5348267"/>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4102097"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4102097"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4113886"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567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Orange - Graphic Slide Type 8">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0">
                <a:schemeClr val="accent3">
                  <a:lumMod val="75000"/>
                </a:schemeClr>
              </a:gs>
              <a:gs pos="100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E4572907-9428-A845-B46F-C725857E83B0}"/>
              </a:ext>
            </a:extLst>
          </p:cNvPr>
          <p:cNvSpPr>
            <a:spLocks noGrp="1"/>
          </p:cNvSpPr>
          <p:nvPr>
            <p:ph type="pic" sz="quarter" idx="10" hasCustomPrompt="1"/>
          </p:nvPr>
        </p:nvSpPr>
        <p:spPr>
          <a:xfrm>
            <a:off x="0"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4064914" y="713865"/>
            <a:ext cx="7593686" cy="5348267"/>
          </a:xfrm>
        </p:spPr>
        <p:txBody>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2987699"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2987699"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2996285"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467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l - Bas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smtClean="0"/>
              <a:t>‹#›</a:t>
            </a:fld>
            <a:endParaRPr lang="uk-UA" dirty="0"/>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129257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al - Bas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smtClean="0"/>
              <a:t>‹#›</a:t>
            </a:fld>
            <a:endParaRPr lang="uk-UA" dirty="0"/>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83820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533400" y="1346199"/>
            <a:ext cx="7621772"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71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Divider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40425B5-B03A-184F-B38C-A3BE955042F2}"/>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p:cNvSpPr>
            <a:spLocks noGrp="1"/>
          </p:cNvSpPr>
          <p:nvPr>
            <p:ph type="pic" sz="quarter" idx="10" hasCustomPrompt="1"/>
          </p:nvPr>
        </p:nvSpPr>
        <p:spPr>
          <a:xfrm>
            <a:off x="0" y="0"/>
            <a:ext cx="12192000" cy="6858000"/>
          </a:xfrm>
          <a:solidFill>
            <a:schemeClr val="bg2">
              <a:lumMod val="60000"/>
              <a:lumOff val="40000"/>
            </a:schemeClr>
          </a:solidFill>
          <a:ln>
            <a:noFill/>
          </a:ln>
        </p:spPr>
        <p:txBody>
          <a:bodyPr/>
          <a:lstStyle>
            <a:lvl1pPr marL="0" indent="0" algn="ctr">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11" name="Title 1"/>
          <p:cNvSpPr>
            <a:spLocks noGrp="1"/>
          </p:cNvSpPr>
          <p:nvPr>
            <p:ph type="ctrTitle"/>
          </p:nvPr>
        </p:nvSpPr>
        <p:spPr>
          <a:xfrm>
            <a:off x="673766" y="3702180"/>
            <a:ext cx="6934200" cy="1538883"/>
          </a:xfrm>
        </p:spPr>
        <p:txBody>
          <a:bodyPr lIns="0" tIns="0" rIns="0" bIns="0" anchor="b"/>
          <a:lstStyle>
            <a:lvl1pPr algn="l">
              <a:lnSpc>
                <a:spcPts val="6000"/>
              </a:lnSpc>
              <a:defRPr sz="6000">
                <a:solidFill>
                  <a:schemeClr val="bg1"/>
                </a:solidFill>
                <a:effectLst>
                  <a:outerShdw blurRad="50800" dist="25400" dir="5400000" algn="t" rotWithShape="0">
                    <a:prstClr val="black">
                      <a:alpha val="5000"/>
                    </a:prstClr>
                  </a:outerShdw>
                </a:effectLst>
              </a:defRPr>
            </a:lvl1pPr>
          </a:lstStyle>
          <a:p>
            <a:r>
              <a:rPr lang="en-US" dirty="0"/>
              <a:t>Click to edit Master title style</a:t>
            </a:r>
          </a:p>
        </p:txBody>
      </p:sp>
      <p:sp>
        <p:nvSpPr>
          <p:cNvPr id="12" name="Subtitle 2"/>
          <p:cNvSpPr>
            <a:spLocks noGrp="1"/>
          </p:cNvSpPr>
          <p:nvPr>
            <p:ph type="subTitle" idx="1"/>
          </p:nvPr>
        </p:nvSpPr>
        <p:spPr>
          <a:xfrm>
            <a:off x="673766" y="5247063"/>
            <a:ext cx="6934200" cy="320601"/>
          </a:xfrm>
        </p:spPr>
        <p:txBody>
          <a:bodyPr lIns="0" tIns="0" rIns="0" bIns="0">
            <a:spAutoFit/>
          </a:bodyPr>
          <a:lstStyle>
            <a:lvl1pPr marL="0" indent="0" algn="l">
              <a:buNone/>
              <a:defRPr sz="2800">
                <a:solidFill>
                  <a:schemeClr val="bg1"/>
                </a:solidFill>
                <a:effectLst>
                  <a:outerShdw blurRad="50800" dist="25400" dir="5400000" algn="t" rotWithShape="0">
                    <a:prstClr val="black">
                      <a:alpha val="5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31293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896">
          <p15:clr>
            <a:srgbClr val="FBAE40"/>
          </p15:clr>
        </p15:guide>
        <p15:guide id="2" orient="horz" pos="367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al - Bas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4036828"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smtClean="0"/>
              <a:t>‹#›</a:t>
            </a:fld>
            <a:endParaRPr lang="uk-UA" dirty="0"/>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3048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4036828" y="1346199"/>
            <a:ext cx="7621772"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42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al - Graph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Picture Placeholder 2">
            <a:extLst>
              <a:ext uri="{FF2B5EF4-FFF2-40B4-BE49-F238E27FC236}">
                <a16:creationId xmlns="" xmlns:a16="http://schemas.microsoft.com/office/drawing/2014/main" id="{116AF4CD-12B5-2349-9611-7AF1F0A7507E}"/>
              </a:ext>
            </a:extLst>
          </p:cNvPr>
          <p:cNvSpPr>
            <a:spLocks noGrp="1"/>
          </p:cNvSpPr>
          <p:nvPr>
            <p:ph type="pic" sz="quarter" idx="10" hasCustomPrompt="1"/>
          </p:nvPr>
        </p:nvSpPr>
        <p:spPr>
          <a:xfrm>
            <a:off x="8381998"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7621772"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 xmlns:a16="http://schemas.microsoft.com/office/drawing/2014/main" id="{EFA4862D-389E-6F4D-93BE-71692222182D}"/>
              </a:ext>
            </a:extLst>
          </p:cNvPr>
          <p:cNvSpPr>
            <a:spLocks noGrp="1"/>
          </p:cNvSpPr>
          <p:nvPr>
            <p:ph sz="quarter" idx="13"/>
          </p:nvPr>
        </p:nvSpPr>
        <p:spPr>
          <a:xfrm>
            <a:off x="8619067" y="713865"/>
            <a:ext cx="3056025"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91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al - Graph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Picture Placeholder 2">
            <a:extLst>
              <a:ext uri="{FF2B5EF4-FFF2-40B4-BE49-F238E27FC236}">
                <a16:creationId xmlns="" xmlns:a16="http://schemas.microsoft.com/office/drawing/2014/main" id="{AEF02294-D4DD-D044-AA20-74907E9E1E14}"/>
              </a:ext>
            </a:extLst>
          </p:cNvPr>
          <p:cNvSpPr>
            <a:spLocks noGrp="1"/>
          </p:cNvSpPr>
          <p:nvPr>
            <p:ph type="pic" sz="quarter" idx="10" hasCustomPrompt="1"/>
          </p:nvPr>
        </p:nvSpPr>
        <p:spPr>
          <a:xfrm>
            <a:off x="7238992" y="1"/>
            <a:ext cx="4953007"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647699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647699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6476994"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7489191" y="713865"/>
            <a:ext cx="4185901"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89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al - Graph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Picture Placeholder 2">
            <a:extLst>
              <a:ext uri="{FF2B5EF4-FFF2-40B4-BE49-F238E27FC236}">
                <a16:creationId xmlns="" xmlns:a16="http://schemas.microsoft.com/office/drawing/2014/main" id="{FCC6803A-B004-F84B-9CA6-565288F81211}"/>
              </a:ext>
            </a:extLst>
          </p:cNvPr>
          <p:cNvSpPr>
            <a:spLocks noGrp="1"/>
          </p:cNvSpPr>
          <p:nvPr>
            <p:ph type="pic" sz="quarter" idx="10" hasCustomPrompt="1"/>
          </p:nvPr>
        </p:nvSpPr>
        <p:spPr>
          <a:xfrm>
            <a:off x="4952998" y="1"/>
            <a:ext cx="7239002"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420749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420749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4207492"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5257801" y="713863"/>
            <a:ext cx="6400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176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al - Graphic Slide Type 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Picture Placeholder 2">
            <a:extLst>
              <a:ext uri="{FF2B5EF4-FFF2-40B4-BE49-F238E27FC236}">
                <a16:creationId xmlns="" xmlns:a16="http://schemas.microsoft.com/office/drawing/2014/main" id="{5E013305-057A-DD47-A625-E1AB04F6072A}"/>
              </a:ext>
            </a:extLst>
          </p:cNvPr>
          <p:cNvSpPr>
            <a:spLocks noGrp="1"/>
          </p:cNvSpPr>
          <p:nvPr>
            <p:ph type="pic" sz="quarter" idx="10" hasCustomPrompt="1"/>
          </p:nvPr>
        </p:nvSpPr>
        <p:spPr>
          <a:xfrm>
            <a:off x="3809995"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3049772"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5A4D1AB3-F1B6-B446-A22B-8B69D74B773F}"/>
              </a:ext>
            </a:extLst>
          </p:cNvPr>
          <p:cNvSpPr>
            <a:spLocks noGrp="1"/>
          </p:cNvSpPr>
          <p:nvPr>
            <p:ph sz="quarter" idx="13"/>
          </p:nvPr>
        </p:nvSpPr>
        <p:spPr>
          <a:xfrm>
            <a:off x="4114801" y="713863"/>
            <a:ext cx="7543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837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al - Graphic Slide Type 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Picture Placeholder 2">
            <a:extLst>
              <a:ext uri="{FF2B5EF4-FFF2-40B4-BE49-F238E27FC236}">
                <a16:creationId xmlns="" xmlns:a16="http://schemas.microsoft.com/office/drawing/2014/main" id="{E0E49553-8497-A843-914D-8255E73356A9}"/>
              </a:ext>
            </a:extLst>
          </p:cNvPr>
          <p:cNvSpPr>
            <a:spLocks noGrp="1"/>
          </p:cNvSpPr>
          <p:nvPr>
            <p:ph type="pic" sz="quarter" idx="10" hasCustomPrompt="1"/>
          </p:nvPr>
        </p:nvSpPr>
        <p:spPr>
          <a:xfrm>
            <a:off x="0"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8608828"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8608828"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8608828" y="1346199"/>
            <a:ext cx="3049772"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400" y="713863"/>
            <a:ext cx="7543799"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669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al - Graphic Slide Type 6">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2F57849A-4EDE-B946-940A-C2F8DE50D9E8}"/>
              </a:ext>
            </a:extLst>
          </p:cNvPr>
          <p:cNvSpPr>
            <a:spLocks noGrp="1"/>
          </p:cNvSpPr>
          <p:nvPr>
            <p:ph type="pic" sz="quarter" idx="10" hasCustomPrompt="1"/>
          </p:nvPr>
        </p:nvSpPr>
        <p:spPr>
          <a:xfrm>
            <a:off x="-1" y="1"/>
            <a:ext cx="723545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7464057" y="754226"/>
            <a:ext cx="419454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7464057" y="525668"/>
            <a:ext cx="419454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7464057" y="1346199"/>
            <a:ext cx="4194544" cy="4715933"/>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399" y="713863"/>
            <a:ext cx="6477001"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948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al - Graphic Slide Type 7">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A6404857-435C-4C4E-ABA0-8A4D8DF07ED0}"/>
              </a:ext>
            </a:extLst>
          </p:cNvPr>
          <p:cNvSpPr>
            <a:spLocks noGrp="1"/>
          </p:cNvSpPr>
          <p:nvPr>
            <p:ph type="pic" sz="quarter" idx="10" hasCustomPrompt="1"/>
          </p:nvPr>
        </p:nvSpPr>
        <p:spPr>
          <a:xfrm>
            <a:off x="-3"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181606" y="713865"/>
            <a:ext cx="6476994" cy="5348267"/>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4102097"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4102097"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4113886"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076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al - Graphic Slide Type 8">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4"/>
              </a:gs>
              <a:gs pos="0">
                <a:srgbClr val="2891A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Picture Placeholder 2">
            <a:extLst>
              <a:ext uri="{FF2B5EF4-FFF2-40B4-BE49-F238E27FC236}">
                <a16:creationId xmlns="" xmlns:a16="http://schemas.microsoft.com/office/drawing/2014/main" id="{D762FB23-8EB6-8E4C-9FB9-D76D12DA5F43}"/>
              </a:ext>
            </a:extLst>
          </p:cNvPr>
          <p:cNvSpPr>
            <a:spLocks noGrp="1"/>
          </p:cNvSpPr>
          <p:nvPr>
            <p:ph type="pic" sz="quarter" idx="10" hasCustomPrompt="1"/>
          </p:nvPr>
        </p:nvSpPr>
        <p:spPr>
          <a:xfrm>
            <a:off x="0"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4064914" y="713865"/>
            <a:ext cx="7593686" cy="5348267"/>
          </a:xfrm>
        </p:spPr>
        <p:txBody>
          <a:bodyPr/>
          <a:lstStyle>
            <a:lvl1pPr>
              <a:buClr>
                <a:schemeClr val="accent4"/>
              </a:buClr>
              <a:defRPr/>
            </a:lvl1pPr>
            <a:lvl2pPr>
              <a:buClr>
                <a:schemeClr val="accent4"/>
              </a:buClr>
              <a:defRPr/>
            </a:lvl2pPr>
            <a:lvl3pPr>
              <a:buClr>
                <a:schemeClr val="accent4"/>
              </a:buClr>
              <a:defRPr/>
            </a:lvl3pPr>
            <a:lvl4pPr>
              <a:buClr>
                <a:schemeClr val="accent4"/>
              </a:buClr>
              <a:defRPr/>
            </a:lvl4pPr>
            <a:lvl5pPr>
              <a:buClr>
                <a:schemeClr val="accent4"/>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2987699"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2987699"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2996285"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997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ue - Bas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smtClean="0"/>
              <a:t>‹#›</a:t>
            </a:fld>
            <a:endParaRPr lang="uk-UA" dirty="0"/>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57654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userDrawn="1">
          <p15:clr>
            <a:srgbClr val="FBAE40"/>
          </p15:clr>
        </p15:guide>
        <p15:guide id="2" orient="horz" pos="840" userDrawn="1">
          <p15:clr>
            <a:srgbClr val="FBAE40"/>
          </p15:clr>
        </p15:guide>
        <p15:guide id="3" pos="336" userDrawn="1">
          <p15:clr>
            <a:srgbClr val="FBAE40"/>
          </p15:clr>
        </p15:guide>
        <p15:guide id="4" pos="73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 - Basic Slid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10828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 Bas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smtClean="0"/>
              <a:t>‹#›</a:t>
            </a:fld>
            <a:endParaRPr lang="uk-UA" dirty="0"/>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83820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533400" y="1346199"/>
            <a:ext cx="7621772" cy="4715933"/>
          </a:xfrm>
        </p:spPr>
        <p:txBody>
          <a:bodyPr/>
          <a:lstStyle>
            <a:lvl1pPr>
              <a:buClr>
                <a:schemeClr val="accent5"/>
              </a:buClr>
              <a:defRPr lang="en-US" dirty="0" smtClean="0"/>
            </a:lvl1pPr>
            <a:lvl2pPr>
              <a:buClr>
                <a:schemeClr val="accent5"/>
              </a:buClr>
              <a:defRPr lang="en-US" dirty="0" smtClean="0"/>
            </a:lvl2pPr>
            <a:lvl3pPr>
              <a:buClr>
                <a:schemeClr val="accent5"/>
              </a:buClr>
              <a:defRPr lang="en-US" dirty="0" smtClean="0"/>
            </a:lvl3pPr>
            <a:lvl4pPr>
              <a:buClr>
                <a:schemeClr val="accent5"/>
              </a:buClr>
              <a:defRPr lang="en-US" dirty="0" smtClean="0"/>
            </a:lvl4pPr>
            <a:lvl5pPr>
              <a:buClr>
                <a:schemeClr val="accent5"/>
              </a:buClr>
              <a:defRPr lang="en-US" dirty="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158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ue - Bas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4036828"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smtClean="0"/>
              <a:t>‹#›</a:t>
            </a:fld>
            <a:endParaRPr lang="uk-UA" dirty="0"/>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4036828"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3048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4036828" y="1346199"/>
            <a:ext cx="7621772"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8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 Graph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Picture Placeholder 2">
            <a:extLst>
              <a:ext uri="{FF2B5EF4-FFF2-40B4-BE49-F238E27FC236}">
                <a16:creationId xmlns="" xmlns:a16="http://schemas.microsoft.com/office/drawing/2014/main" id="{5CFFD64C-987E-7246-B64D-D22817A9A5BC}"/>
              </a:ext>
            </a:extLst>
          </p:cNvPr>
          <p:cNvSpPr>
            <a:spLocks noGrp="1"/>
          </p:cNvSpPr>
          <p:nvPr>
            <p:ph type="pic" sz="quarter" idx="10" hasCustomPrompt="1"/>
          </p:nvPr>
        </p:nvSpPr>
        <p:spPr>
          <a:xfrm>
            <a:off x="8381998"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3649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36490"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7621772"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 xmlns:a16="http://schemas.microsoft.com/office/drawing/2014/main" id="{EFA4862D-389E-6F4D-93BE-71692222182D}"/>
              </a:ext>
            </a:extLst>
          </p:cNvPr>
          <p:cNvSpPr>
            <a:spLocks noGrp="1"/>
          </p:cNvSpPr>
          <p:nvPr>
            <p:ph sz="quarter" idx="13"/>
          </p:nvPr>
        </p:nvSpPr>
        <p:spPr>
          <a:xfrm>
            <a:off x="8619067" y="713865"/>
            <a:ext cx="3056025"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811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ue - Graph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645EFDA7-EBFB-5941-AD85-A95749BB9274}"/>
              </a:ext>
            </a:extLst>
          </p:cNvPr>
          <p:cNvSpPr>
            <a:spLocks noGrp="1"/>
          </p:cNvSpPr>
          <p:nvPr>
            <p:ph type="pic" sz="quarter" idx="10" hasCustomPrompt="1"/>
          </p:nvPr>
        </p:nvSpPr>
        <p:spPr>
          <a:xfrm>
            <a:off x="7238992" y="1"/>
            <a:ext cx="4953007"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647699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647699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6476994"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7489191" y="713865"/>
            <a:ext cx="4185901"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453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ue - Graph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Picture Placeholder 2">
            <a:extLst>
              <a:ext uri="{FF2B5EF4-FFF2-40B4-BE49-F238E27FC236}">
                <a16:creationId xmlns="" xmlns:a16="http://schemas.microsoft.com/office/drawing/2014/main" id="{12506AFB-A01F-0B4B-A7BA-61C7CA19A4C1}"/>
              </a:ext>
            </a:extLst>
          </p:cNvPr>
          <p:cNvSpPr>
            <a:spLocks noGrp="1"/>
          </p:cNvSpPr>
          <p:nvPr>
            <p:ph type="pic" sz="quarter" idx="10" hasCustomPrompt="1"/>
          </p:nvPr>
        </p:nvSpPr>
        <p:spPr>
          <a:xfrm>
            <a:off x="4969492" y="1"/>
            <a:ext cx="722250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420749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420749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4207492"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5257801" y="713863"/>
            <a:ext cx="6417292"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070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ue - Graphic Slide Type 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Picture Placeholder 2">
            <a:extLst>
              <a:ext uri="{FF2B5EF4-FFF2-40B4-BE49-F238E27FC236}">
                <a16:creationId xmlns="" xmlns:a16="http://schemas.microsoft.com/office/drawing/2014/main" id="{A78A0ADB-AC07-5448-A057-1A8AEDC7AB5F}"/>
              </a:ext>
            </a:extLst>
          </p:cNvPr>
          <p:cNvSpPr>
            <a:spLocks noGrp="1"/>
          </p:cNvSpPr>
          <p:nvPr>
            <p:ph type="pic" sz="quarter" idx="10" hasCustomPrompt="1"/>
          </p:nvPr>
        </p:nvSpPr>
        <p:spPr>
          <a:xfrm>
            <a:off x="3811772"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3049772"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5A4D1AB3-F1B6-B446-A22B-8B69D74B773F}"/>
              </a:ext>
            </a:extLst>
          </p:cNvPr>
          <p:cNvSpPr>
            <a:spLocks noGrp="1"/>
          </p:cNvSpPr>
          <p:nvPr>
            <p:ph sz="quarter" idx="13"/>
          </p:nvPr>
        </p:nvSpPr>
        <p:spPr>
          <a:xfrm>
            <a:off x="4114801" y="713863"/>
            <a:ext cx="7543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98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ue - Graphic Slide Type 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Picture Placeholder 2">
            <a:extLst>
              <a:ext uri="{FF2B5EF4-FFF2-40B4-BE49-F238E27FC236}">
                <a16:creationId xmlns="" xmlns:a16="http://schemas.microsoft.com/office/drawing/2014/main" id="{BC948FCD-F85E-E641-B365-28D0AEDF7EF5}"/>
              </a:ext>
            </a:extLst>
          </p:cNvPr>
          <p:cNvSpPr>
            <a:spLocks noGrp="1"/>
          </p:cNvSpPr>
          <p:nvPr>
            <p:ph type="pic" sz="quarter" idx="10" hasCustomPrompt="1"/>
          </p:nvPr>
        </p:nvSpPr>
        <p:spPr>
          <a:xfrm>
            <a:off x="0"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8608828"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8608828"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8608828" y="1346199"/>
            <a:ext cx="3049772"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400" y="713863"/>
            <a:ext cx="7543799"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502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ue - Graphic Slide Type 6">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Picture Placeholder 2">
            <a:extLst>
              <a:ext uri="{FF2B5EF4-FFF2-40B4-BE49-F238E27FC236}">
                <a16:creationId xmlns="" xmlns:a16="http://schemas.microsoft.com/office/drawing/2014/main" id="{F79F952C-CCFA-AB47-A064-61D7C0AF292D}"/>
              </a:ext>
            </a:extLst>
          </p:cNvPr>
          <p:cNvSpPr>
            <a:spLocks noGrp="1"/>
          </p:cNvSpPr>
          <p:nvPr>
            <p:ph type="pic" sz="quarter" idx="10" hasCustomPrompt="1"/>
          </p:nvPr>
        </p:nvSpPr>
        <p:spPr>
          <a:xfrm>
            <a:off x="-1" y="1"/>
            <a:ext cx="723545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7464057" y="754226"/>
            <a:ext cx="419454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7464057" y="525668"/>
            <a:ext cx="419454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7464057" y="1346199"/>
            <a:ext cx="4194544" cy="4715933"/>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399" y="713864"/>
            <a:ext cx="6477001" cy="534826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903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ue - Graphic Slide Type 7">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C6637A65-55A0-5D4B-B2A2-43A6A91C0986}"/>
              </a:ext>
            </a:extLst>
          </p:cNvPr>
          <p:cNvSpPr>
            <a:spLocks noGrp="1"/>
          </p:cNvSpPr>
          <p:nvPr>
            <p:ph type="pic" sz="quarter" idx="10" hasCustomPrompt="1"/>
          </p:nvPr>
        </p:nvSpPr>
        <p:spPr>
          <a:xfrm>
            <a:off x="-3"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181606" y="713865"/>
            <a:ext cx="6476994" cy="5348267"/>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4102097"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4102097"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4113886"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89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ue - Graphic Slide Type 8">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5"/>
              </a:gs>
              <a:gs pos="0">
                <a:schemeClr val="accent5">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BC8F00E0-BAA8-0D43-97EE-D51C3F098FBE}"/>
              </a:ext>
            </a:extLst>
          </p:cNvPr>
          <p:cNvSpPr>
            <a:spLocks noGrp="1"/>
          </p:cNvSpPr>
          <p:nvPr>
            <p:ph type="pic" sz="quarter" idx="10" hasCustomPrompt="1"/>
          </p:nvPr>
        </p:nvSpPr>
        <p:spPr>
          <a:xfrm>
            <a:off x="0"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4064914" y="713865"/>
            <a:ext cx="7593686" cy="5348267"/>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2987699"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2987699"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2996285"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455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 - Bas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83820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533400" y="1346199"/>
            <a:ext cx="7621772"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604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urple - Bas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smtClean="0"/>
              <a:t>‹#›</a:t>
            </a:fld>
            <a:endParaRPr lang="uk-UA" dirty="0"/>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36128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urple - Bas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smtClean="0"/>
              <a:t>‹#›</a:t>
            </a:fld>
            <a:endParaRPr lang="uk-UA" dirty="0"/>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83820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533400" y="1346199"/>
            <a:ext cx="7621772" cy="4715933"/>
          </a:xfrm>
        </p:spPr>
        <p:txBody>
          <a:bodyPr/>
          <a:lstStyle>
            <a:lvl1pPr>
              <a:buClr>
                <a:schemeClr val="accent6">
                  <a:lumMod val="60000"/>
                  <a:lumOff val="40000"/>
                </a:schemeClr>
              </a:buClr>
              <a:defRPr lang="en-US" dirty="0" smtClean="0"/>
            </a:lvl1pPr>
            <a:lvl2pPr>
              <a:buClr>
                <a:schemeClr val="accent6">
                  <a:lumMod val="60000"/>
                  <a:lumOff val="40000"/>
                </a:schemeClr>
              </a:buClr>
              <a:defRPr lang="en-US" dirty="0" smtClean="0"/>
            </a:lvl2pPr>
            <a:lvl3pPr>
              <a:buClr>
                <a:schemeClr val="accent6">
                  <a:lumMod val="60000"/>
                  <a:lumOff val="40000"/>
                </a:schemeClr>
              </a:buClr>
              <a:defRPr lang="en-US" dirty="0" smtClean="0"/>
            </a:lvl3pPr>
            <a:lvl4pPr>
              <a:buClr>
                <a:schemeClr val="accent6">
                  <a:lumMod val="60000"/>
                  <a:lumOff val="40000"/>
                </a:schemeClr>
              </a:buClr>
              <a:defRPr lang="en-US" dirty="0" smtClean="0"/>
            </a:lvl4pPr>
            <a:lvl5pPr>
              <a:buClr>
                <a:schemeClr val="accent6">
                  <a:lumMod val="60000"/>
                  <a:lumOff val="40000"/>
                </a:schemeClr>
              </a:buClr>
              <a:defRPr lang="en-US" dirty="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531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urple - Bas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4036828"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smtClean="0"/>
              <a:t>‹#›</a:t>
            </a:fld>
            <a:endParaRPr lang="uk-UA" dirty="0"/>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4036828"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3048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4036828" y="1346199"/>
            <a:ext cx="7621772"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065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Purple - Graph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Picture Placeholder 2">
            <a:extLst>
              <a:ext uri="{FF2B5EF4-FFF2-40B4-BE49-F238E27FC236}">
                <a16:creationId xmlns="" xmlns:a16="http://schemas.microsoft.com/office/drawing/2014/main" id="{4AABA464-44F8-1B41-A899-D1AEDEA99C86}"/>
              </a:ext>
            </a:extLst>
          </p:cNvPr>
          <p:cNvSpPr>
            <a:spLocks noGrp="1"/>
          </p:cNvSpPr>
          <p:nvPr>
            <p:ph type="pic" sz="quarter" idx="10" hasCustomPrompt="1"/>
          </p:nvPr>
        </p:nvSpPr>
        <p:spPr>
          <a:xfrm>
            <a:off x="8381998"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7621772"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 xmlns:a16="http://schemas.microsoft.com/office/drawing/2014/main" id="{EFA4862D-389E-6F4D-93BE-71692222182D}"/>
              </a:ext>
            </a:extLst>
          </p:cNvPr>
          <p:cNvSpPr>
            <a:spLocks noGrp="1"/>
          </p:cNvSpPr>
          <p:nvPr>
            <p:ph sz="quarter" idx="13"/>
          </p:nvPr>
        </p:nvSpPr>
        <p:spPr>
          <a:xfrm>
            <a:off x="8619067" y="713865"/>
            <a:ext cx="3056025"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211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urple - Graph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0E0FDB05-A6FA-B44F-8D97-0B37826CBB22}"/>
              </a:ext>
            </a:extLst>
          </p:cNvPr>
          <p:cNvSpPr>
            <a:spLocks noGrp="1"/>
          </p:cNvSpPr>
          <p:nvPr>
            <p:ph type="pic" sz="quarter" idx="10" hasCustomPrompt="1"/>
          </p:nvPr>
        </p:nvSpPr>
        <p:spPr>
          <a:xfrm>
            <a:off x="7239000"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647699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647699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6476994"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7489191" y="713865"/>
            <a:ext cx="4185901"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379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urple - Graphic Slide Type 3b">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20D97E9E-C5C4-E64B-A37C-53EEB7A86A58}"/>
              </a:ext>
            </a:extLst>
          </p:cNvPr>
          <p:cNvSpPr>
            <a:spLocks noGrp="1"/>
          </p:cNvSpPr>
          <p:nvPr>
            <p:ph type="pic" sz="quarter" idx="10" hasCustomPrompt="1"/>
          </p:nvPr>
        </p:nvSpPr>
        <p:spPr>
          <a:xfrm>
            <a:off x="4952998" y="1"/>
            <a:ext cx="723545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420749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420749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4207492"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5257801" y="713866"/>
            <a:ext cx="6400800" cy="534826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9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urple - Graphic Slide Type 4b">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7D6AFF8D-9357-F248-9012-7CFF806424D2}"/>
              </a:ext>
            </a:extLst>
          </p:cNvPr>
          <p:cNvSpPr>
            <a:spLocks noGrp="1"/>
          </p:cNvSpPr>
          <p:nvPr>
            <p:ph type="pic" sz="quarter" idx="10" hasCustomPrompt="1"/>
          </p:nvPr>
        </p:nvSpPr>
        <p:spPr>
          <a:xfrm>
            <a:off x="3811772"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3049772"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3">
            <a:extLst>
              <a:ext uri="{FF2B5EF4-FFF2-40B4-BE49-F238E27FC236}">
                <a16:creationId xmlns="" xmlns:a16="http://schemas.microsoft.com/office/drawing/2014/main" id="{89042F8B-FFDC-A34D-A0E4-0C91C1D4B9FC}"/>
              </a:ext>
            </a:extLst>
          </p:cNvPr>
          <p:cNvSpPr>
            <a:spLocks noGrp="1"/>
          </p:cNvSpPr>
          <p:nvPr>
            <p:ph sz="quarter" idx="13"/>
          </p:nvPr>
        </p:nvSpPr>
        <p:spPr>
          <a:xfrm>
            <a:off x="4040372" y="713866"/>
            <a:ext cx="7618229" cy="534826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671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urple - Graphic Slide Type 5b">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Picture Placeholder 2">
            <a:extLst>
              <a:ext uri="{FF2B5EF4-FFF2-40B4-BE49-F238E27FC236}">
                <a16:creationId xmlns="" xmlns:a16="http://schemas.microsoft.com/office/drawing/2014/main" id="{6D218FA8-B631-834B-BCC0-A49A8F1F457B}"/>
              </a:ext>
            </a:extLst>
          </p:cNvPr>
          <p:cNvSpPr>
            <a:spLocks noGrp="1"/>
          </p:cNvSpPr>
          <p:nvPr>
            <p:ph type="pic" sz="quarter" idx="10" hasCustomPrompt="1"/>
          </p:nvPr>
        </p:nvSpPr>
        <p:spPr>
          <a:xfrm>
            <a:off x="0"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8608828"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8608828"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8608828" y="1346199"/>
            <a:ext cx="3049772"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17" name="Content Placeholder 3">
            <a:extLst>
              <a:ext uri="{FF2B5EF4-FFF2-40B4-BE49-F238E27FC236}">
                <a16:creationId xmlns="" xmlns:a16="http://schemas.microsoft.com/office/drawing/2014/main" id="{216E2C69-414E-6B42-8A66-42FDE1D223F4}"/>
              </a:ext>
            </a:extLst>
          </p:cNvPr>
          <p:cNvSpPr>
            <a:spLocks noGrp="1"/>
          </p:cNvSpPr>
          <p:nvPr>
            <p:ph sz="quarter" idx="13"/>
          </p:nvPr>
        </p:nvSpPr>
        <p:spPr>
          <a:xfrm>
            <a:off x="573269" y="713866"/>
            <a:ext cx="7618229" cy="534826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666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urple - Graphic Slide Type 6b">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C5309A0E-CE04-0F4D-921D-A06DEBB39C9F}"/>
              </a:ext>
            </a:extLst>
          </p:cNvPr>
          <p:cNvSpPr>
            <a:spLocks noGrp="1"/>
          </p:cNvSpPr>
          <p:nvPr>
            <p:ph type="pic" sz="quarter" idx="10" hasCustomPrompt="1"/>
          </p:nvPr>
        </p:nvSpPr>
        <p:spPr>
          <a:xfrm>
            <a:off x="0" y="1"/>
            <a:ext cx="723545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7464057" y="754226"/>
            <a:ext cx="419454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7464057" y="525668"/>
            <a:ext cx="419454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7464057" y="1346199"/>
            <a:ext cx="4194544" cy="4715933"/>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28" name="Content Placeholder 3">
            <a:extLst>
              <a:ext uri="{FF2B5EF4-FFF2-40B4-BE49-F238E27FC236}">
                <a16:creationId xmlns="" xmlns:a16="http://schemas.microsoft.com/office/drawing/2014/main" id="{55BC6B54-0191-2944-801E-813EE99156A1}"/>
              </a:ext>
            </a:extLst>
          </p:cNvPr>
          <p:cNvSpPr>
            <a:spLocks noGrp="1"/>
          </p:cNvSpPr>
          <p:nvPr>
            <p:ph sz="quarter" idx="13"/>
          </p:nvPr>
        </p:nvSpPr>
        <p:spPr>
          <a:xfrm>
            <a:off x="571500" y="713866"/>
            <a:ext cx="6400800" cy="534826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85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urple - Graphic Slide Type 7">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Picture Placeholder 2">
            <a:extLst>
              <a:ext uri="{FF2B5EF4-FFF2-40B4-BE49-F238E27FC236}">
                <a16:creationId xmlns="" xmlns:a16="http://schemas.microsoft.com/office/drawing/2014/main" id="{33BF3FB7-18A0-2242-8955-810F6774DF25}"/>
              </a:ext>
            </a:extLst>
          </p:cNvPr>
          <p:cNvSpPr>
            <a:spLocks noGrp="1"/>
          </p:cNvSpPr>
          <p:nvPr>
            <p:ph type="pic" sz="quarter" idx="10" hasCustomPrompt="1"/>
          </p:nvPr>
        </p:nvSpPr>
        <p:spPr>
          <a:xfrm>
            <a:off x="0"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181606" y="713865"/>
            <a:ext cx="6476994" cy="5348267"/>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4102097"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4102097"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4113886"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331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 - Bas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4036828"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4036828"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3048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4036828" y="1346199"/>
            <a:ext cx="7621772"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199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urple - Graphic Slide Type 8">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rgbClr val="5767C9"/>
              </a:gs>
              <a:gs pos="0">
                <a:schemeClr val="accent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 name="Picture Placeholder 2">
            <a:extLst>
              <a:ext uri="{FF2B5EF4-FFF2-40B4-BE49-F238E27FC236}">
                <a16:creationId xmlns="" xmlns:a16="http://schemas.microsoft.com/office/drawing/2014/main" id="{79F4FB99-72AC-0B4B-A1AC-2712CF30A9DB}"/>
              </a:ext>
            </a:extLst>
          </p:cNvPr>
          <p:cNvSpPr>
            <a:spLocks noGrp="1"/>
          </p:cNvSpPr>
          <p:nvPr>
            <p:ph type="pic" sz="quarter" idx="10" hasCustomPrompt="1"/>
          </p:nvPr>
        </p:nvSpPr>
        <p:spPr>
          <a:xfrm>
            <a:off x="0"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4064914" y="713865"/>
            <a:ext cx="7593686" cy="5348267"/>
          </a:xfrm>
        </p:spPr>
        <p:txBody>
          <a:bodyPr/>
          <a:lstStyle>
            <a:lvl1pPr>
              <a:buClr>
                <a:schemeClr val="accent6">
                  <a:lumMod val="60000"/>
                  <a:lumOff val="40000"/>
                </a:schemeClr>
              </a:buClr>
              <a:defRPr/>
            </a:lvl1pPr>
            <a:lvl2pPr>
              <a:buClr>
                <a:schemeClr val="accent6">
                  <a:lumMod val="60000"/>
                  <a:lumOff val="40000"/>
                </a:schemeClr>
              </a:buClr>
              <a:defRPr/>
            </a:lvl2pPr>
            <a:lvl3pPr>
              <a:buClr>
                <a:schemeClr val="accent6">
                  <a:lumMod val="60000"/>
                  <a:lumOff val="40000"/>
                </a:schemeClr>
              </a:buClr>
              <a:defRPr/>
            </a:lvl3pPr>
            <a:lvl4pPr>
              <a:buClr>
                <a:schemeClr val="accent6">
                  <a:lumMod val="60000"/>
                  <a:lumOff val="40000"/>
                </a:schemeClr>
              </a:buClr>
              <a:defRPr/>
            </a:lvl4pPr>
            <a:lvl5pPr>
              <a:buClr>
                <a:schemeClr val="accent6">
                  <a:lumMod val="60000"/>
                  <a:lumOff val="40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smtClean="0">
                <a:solidFill>
                  <a:schemeClr val="tx1">
                    <a:lumMod val="85000"/>
                    <a:lumOff val="15000"/>
                  </a:schemeClr>
                </a:solidFill>
              </a:rPr>
              <a:t>‹#›</a:t>
            </a:fld>
            <a:endParaRPr lang="uk-UA" dirty="0">
              <a:solidFill>
                <a:schemeClr val="tx1">
                  <a:lumMod val="85000"/>
                  <a:lumOff val="15000"/>
                </a:scheme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2987699"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2987699"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2996285"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58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ustom Slide">
    <p:spTree>
      <p:nvGrpSpPr>
        <p:cNvPr id="1" name=""/>
        <p:cNvGrpSpPr/>
        <p:nvPr/>
      </p:nvGrpSpPr>
      <p:grpSpPr>
        <a:xfrm>
          <a:off x="0" y="0"/>
          <a:ext cx="0" cy="0"/>
          <a:chOff x="0" y="0"/>
          <a:chExt cx="0" cy="0"/>
        </a:xfrm>
      </p:grpSpPr>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smtClean="0"/>
              <a:t>‹#›</a:t>
            </a:fld>
            <a:endParaRPr lang="uk-UA" dirty="0"/>
          </a:p>
        </p:txBody>
      </p:sp>
    </p:spTree>
    <p:extLst>
      <p:ext uri="{BB962C8B-B14F-4D97-AF65-F5344CB8AC3E}">
        <p14:creationId xmlns:p14="http://schemas.microsoft.com/office/powerpoint/2010/main" val="238439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ank You - 3 Person">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16CB3635-806C-8F47-B4A7-45658E2EDD8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 xmlns:a16="http://schemas.microsoft.com/office/drawing/2014/main" id="{485F5E2A-0657-A840-97C7-B613B694B9F4}"/>
              </a:ext>
            </a:extLst>
          </p:cNvPr>
          <p:cNvSpPr/>
          <p:nvPr userDrawn="1"/>
        </p:nvSpPr>
        <p:spPr>
          <a:xfrm>
            <a:off x="304800" y="304800"/>
            <a:ext cx="11582400" cy="104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2710984C-B532-1E41-9001-E41EA3DC44A2}"/>
              </a:ext>
            </a:extLst>
          </p:cNvPr>
          <p:cNvSpPr/>
          <p:nvPr userDrawn="1"/>
        </p:nvSpPr>
        <p:spPr>
          <a:xfrm>
            <a:off x="304800" y="304800"/>
            <a:ext cx="11582400" cy="60579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 xmlns:a16="http://schemas.microsoft.com/office/drawing/2014/main" id="{332D2D7B-D156-C44E-9A39-114CD450802D}"/>
              </a:ext>
            </a:extLst>
          </p:cNvPr>
          <p:cNvSpPr txBox="1">
            <a:spLocks/>
          </p:cNvSpPr>
          <p:nvPr userDrawn="1"/>
        </p:nvSpPr>
        <p:spPr>
          <a:xfrm>
            <a:off x="1524000" y="2576868"/>
            <a:ext cx="9144000" cy="675821"/>
          </a:xfrm>
          <a:prstGeom prst="rect">
            <a:avLst/>
          </a:prstGeom>
          <a:effectLst>
            <a:outerShdw blurRad="50800" dist="38100" dir="2700000" algn="tl" rotWithShape="0">
              <a:prstClr val="black">
                <a:alpha val="9000"/>
              </a:prstClr>
            </a:outerShdw>
          </a:effectLst>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solidFill>
                  <a:prstClr val="white"/>
                </a:solidFill>
                <a:latin typeface="Arial"/>
                <a:cs typeface="Arial"/>
              </a:rPr>
              <a:t>For more information, contact:</a:t>
            </a:r>
          </a:p>
        </p:txBody>
      </p:sp>
      <p:sp>
        <p:nvSpPr>
          <p:cNvPr id="8" name="Text Placeholder 3">
            <a:extLst>
              <a:ext uri="{FF2B5EF4-FFF2-40B4-BE49-F238E27FC236}">
                <a16:creationId xmlns="" xmlns:a16="http://schemas.microsoft.com/office/drawing/2014/main" id="{8BDAF418-6A28-3B4C-92FB-EB60FF90D37C}"/>
              </a:ext>
            </a:extLst>
          </p:cNvPr>
          <p:cNvSpPr>
            <a:spLocks noGrp="1"/>
          </p:cNvSpPr>
          <p:nvPr>
            <p:ph type="body" sz="quarter" idx="10" hasCustomPrompt="1"/>
          </p:nvPr>
        </p:nvSpPr>
        <p:spPr>
          <a:xfrm>
            <a:off x="4819619" y="3410079"/>
            <a:ext cx="2552762" cy="317126"/>
          </a:xfrm>
        </p:spPr>
        <p:txBody>
          <a:bodyPr>
            <a:noAutofit/>
          </a:bodyPr>
          <a:lstStyle>
            <a:lvl1pPr marL="0" indent="0" algn="ctr" defTabSz="457200" rtl="0" eaLnBrk="1" latinLnBrk="0" hangingPunct="1">
              <a:spcBef>
                <a:spcPct val="0"/>
              </a:spcBef>
              <a:buNone/>
              <a:defRPr lang="en-US" sz="2000" b="1" kern="1200" dirty="0">
                <a:solidFill>
                  <a:schemeClr val="bg1"/>
                </a:solidFill>
                <a:latin typeface="Arial"/>
                <a:ea typeface="+mj-ea"/>
                <a:cs typeface="Arial"/>
              </a:defRPr>
            </a:lvl1pPr>
          </a:lstStyle>
          <a:p>
            <a:pPr lvl="0"/>
            <a:r>
              <a:rPr lang="en-US" dirty="0"/>
              <a:t>Name</a:t>
            </a:r>
          </a:p>
        </p:txBody>
      </p:sp>
      <p:sp>
        <p:nvSpPr>
          <p:cNvPr id="9" name="Text Placeholder 3">
            <a:extLst>
              <a:ext uri="{FF2B5EF4-FFF2-40B4-BE49-F238E27FC236}">
                <a16:creationId xmlns="" xmlns:a16="http://schemas.microsoft.com/office/drawing/2014/main" id="{D8B6B1F0-BC92-0043-B3E1-526E3802BC82}"/>
              </a:ext>
            </a:extLst>
          </p:cNvPr>
          <p:cNvSpPr>
            <a:spLocks noGrp="1"/>
          </p:cNvSpPr>
          <p:nvPr>
            <p:ph type="body" sz="quarter" idx="11" hasCustomPrompt="1"/>
          </p:nvPr>
        </p:nvSpPr>
        <p:spPr>
          <a:xfrm>
            <a:off x="4819619" y="3834196"/>
            <a:ext cx="2552762"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
        <p:nvSpPr>
          <p:cNvPr id="10" name="Text Placeholder 3">
            <a:extLst>
              <a:ext uri="{FF2B5EF4-FFF2-40B4-BE49-F238E27FC236}">
                <a16:creationId xmlns="" xmlns:a16="http://schemas.microsoft.com/office/drawing/2014/main" id="{338ADEB8-FE79-AC42-A3A8-4B48D1D51F6B}"/>
              </a:ext>
            </a:extLst>
          </p:cNvPr>
          <p:cNvSpPr>
            <a:spLocks noGrp="1"/>
          </p:cNvSpPr>
          <p:nvPr>
            <p:ph type="body" sz="quarter" idx="13" hasCustomPrompt="1"/>
          </p:nvPr>
        </p:nvSpPr>
        <p:spPr>
          <a:xfrm>
            <a:off x="1524000" y="3410079"/>
            <a:ext cx="2552762" cy="317126"/>
          </a:xfrm>
        </p:spPr>
        <p:txBody>
          <a:bodyPr>
            <a:noAutofit/>
          </a:bodyPr>
          <a:lstStyle>
            <a:lvl1pPr marL="0" indent="0" algn="ctr" defTabSz="457200" rtl="0" eaLnBrk="1" latinLnBrk="0" hangingPunct="1">
              <a:spcBef>
                <a:spcPct val="0"/>
              </a:spcBef>
              <a:buNone/>
              <a:defRPr lang="en-US" sz="2000" b="1" kern="1200" dirty="0">
                <a:solidFill>
                  <a:schemeClr val="bg1"/>
                </a:solidFill>
                <a:latin typeface="Arial"/>
                <a:ea typeface="+mj-ea"/>
                <a:cs typeface="Arial"/>
              </a:defRPr>
            </a:lvl1pPr>
          </a:lstStyle>
          <a:p>
            <a:pPr lvl="0"/>
            <a:r>
              <a:rPr lang="en-US" dirty="0"/>
              <a:t>Name</a:t>
            </a:r>
          </a:p>
        </p:txBody>
      </p:sp>
      <p:sp>
        <p:nvSpPr>
          <p:cNvPr id="11" name="Text Placeholder 3">
            <a:extLst>
              <a:ext uri="{FF2B5EF4-FFF2-40B4-BE49-F238E27FC236}">
                <a16:creationId xmlns="" xmlns:a16="http://schemas.microsoft.com/office/drawing/2014/main" id="{E4452210-3425-9A4D-A064-DE875E9214F7}"/>
              </a:ext>
            </a:extLst>
          </p:cNvPr>
          <p:cNvSpPr>
            <a:spLocks noGrp="1"/>
          </p:cNvSpPr>
          <p:nvPr>
            <p:ph type="body" sz="quarter" idx="14" hasCustomPrompt="1"/>
          </p:nvPr>
        </p:nvSpPr>
        <p:spPr>
          <a:xfrm>
            <a:off x="1524000" y="3834196"/>
            <a:ext cx="2552762"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
        <p:nvSpPr>
          <p:cNvPr id="12" name="Text Placeholder 3">
            <a:extLst>
              <a:ext uri="{FF2B5EF4-FFF2-40B4-BE49-F238E27FC236}">
                <a16:creationId xmlns="" xmlns:a16="http://schemas.microsoft.com/office/drawing/2014/main" id="{94777201-823E-9B49-8D36-092F5F7D30FA}"/>
              </a:ext>
            </a:extLst>
          </p:cNvPr>
          <p:cNvSpPr>
            <a:spLocks noGrp="1"/>
          </p:cNvSpPr>
          <p:nvPr>
            <p:ph type="body" sz="quarter" idx="16" hasCustomPrompt="1"/>
          </p:nvPr>
        </p:nvSpPr>
        <p:spPr>
          <a:xfrm>
            <a:off x="8115238" y="3410079"/>
            <a:ext cx="2552762" cy="317126"/>
          </a:xfrm>
        </p:spPr>
        <p:txBody>
          <a:bodyPr>
            <a:noAutofit/>
          </a:bodyPr>
          <a:lstStyle>
            <a:lvl1pPr marL="0" indent="0" algn="ctr" defTabSz="457200" rtl="0" eaLnBrk="1" latinLnBrk="0" hangingPunct="1">
              <a:spcBef>
                <a:spcPct val="0"/>
              </a:spcBef>
              <a:buNone/>
              <a:defRPr lang="en-US" sz="2000" b="1" kern="1200" dirty="0">
                <a:solidFill>
                  <a:schemeClr val="bg1"/>
                </a:solidFill>
                <a:latin typeface="Arial"/>
                <a:ea typeface="+mj-ea"/>
                <a:cs typeface="Arial"/>
              </a:defRPr>
            </a:lvl1pPr>
          </a:lstStyle>
          <a:p>
            <a:pPr lvl="0"/>
            <a:r>
              <a:rPr lang="en-US" dirty="0"/>
              <a:t>Name</a:t>
            </a:r>
          </a:p>
        </p:txBody>
      </p:sp>
      <p:sp>
        <p:nvSpPr>
          <p:cNvPr id="13" name="Text Placeholder 3">
            <a:extLst>
              <a:ext uri="{FF2B5EF4-FFF2-40B4-BE49-F238E27FC236}">
                <a16:creationId xmlns="" xmlns:a16="http://schemas.microsoft.com/office/drawing/2014/main" id="{292EB3C1-7CBE-204A-8C7C-213F60CA46F4}"/>
              </a:ext>
            </a:extLst>
          </p:cNvPr>
          <p:cNvSpPr>
            <a:spLocks noGrp="1"/>
          </p:cNvSpPr>
          <p:nvPr>
            <p:ph type="body" sz="quarter" idx="17" hasCustomPrompt="1"/>
          </p:nvPr>
        </p:nvSpPr>
        <p:spPr>
          <a:xfrm>
            <a:off x="8115238" y="3834196"/>
            <a:ext cx="2552762"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
        <p:nvSpPr>
          <p:cNvPr id="20" name="Rectangle 19">
            <a:extLst>
              <a:ext uri="{FF2B5EF4-FFF2-40B4-BE49-F238E27FC236}">
                <a16:creationId xmlns="" xmlns:a16="http://schemas.microsoft.com/office/drawing/2014/main" id="{2400E327-6710-804E-B4E2-AF0F17583F85}"/>
              </a:ext>
            </a:extLst>
          </p:cNvPr>
          <p:cNvSpPr/>
          <p:nvPr userDrawn="1"/>
        </p:nvSpPr>
        <p:spPr>
          <a:xfrm>
            <a:off x="3496186" y="1501983"/>
            <a:ext cx="5199629" cy="1107996"/>
          </a:xfrm>
          <a:prstGeom prst="rect">
            <a:avLst/>
          </a:prstGeom>
        </p:spPr>
        <p:txBody>
          <a:bodyPr wrap="none">
            <a:spAutoFit/>
          </a:bodyPr>
          <a:lstStyle/>
          <a:p>
            <a:pPr algn="ctr"/>
            <a:r>
              <a:rPr lang="en-US" sz="6600" b="1" dirty="0">
                <a:solidFill>
                  <a:schemeClr val="bg1"/>
                </a:solidFill>
                <a:latin typeface="+mj-lt"/>
              </a:rPr>
              <a:t>THANK YOU</a:t>
            </a:r>
          </a:p>
        </p:txBody>
      </p:sp>
    </p:spTree>
    <p:extLst>
      <p:ext uri="{BB962C8B-B14F-4D97-AF65-F5344CB8AC3E}">
        <p14:creationId xmlns:p14="http://schemas.microsoft.com/office/powerpoint/2010/main" val="187181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768">
          <p15:clr>
            <a:srgbClr val="FBAE40"/>
          </p15:clr>
        </p15:guide>
        <p15:guide id="2" pos="336">
          <p15:clr>
            <a:srgbClr val="FBAE40"/>
          </p15:clr>
        </p15:guide>
        <p15:guide id="3" pos="7344">
          <p15:clr>
            <a:srgbClr val="FBAE40"/>
          </p15:clr>
        </p15:guide>
        <p15:guide id="4" orient="horz" pos="84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ank You - 4 Person">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16CB3635-806C-8F47-B4A7-45658E2EDD8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 xmlns:a16="http://schemas.microsoft.com/office/drawing/2014/main" id="{485F5E2A-0657-A840-97C7-B613B694B9F4}"/>
              </a:ext>
            </a:extLst>
          </p:cNvPr>
          <p:cNvSpPr/>
          <p:nvPr userDrawn="1"/>
        </p:nvSpPr>
        <p:spPr>
          <a:xfrm>
            <a:off x="304800" y="304800"/>
            <a:ext cx="11582400" cy="104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2710984C-B532-1E41-9001-E41EA3DC44A2}"/>
              </a:ext>
            </a:extLst>
          </p:cNvPr>
          <p:cNvSpPr/>
          <p:nvPr userDrawn="1"/>
        </p:nvSpPr>
        <p:spPr>
          <a:xfrm>
            <a:off x="304800" y="304800"/>
            <a:ext cx="11582400" cy="60579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 xmlns:a16="http://schemas.microsoft.com/office/drawing/2014/main" id="{332D2D7B-D156-C44E-9A39-114CD450802D}"/>
              </a:ext>
            </a:extLst>
          </p:cNvPr>
          <p:cNvSpPr txBox="1">
            <a:spLocks/>
          </p:cNvSpPr>
          <p:nvPr userDrawn="1"/>
        </p:nvSpPr>
        <p:spPr>
          <a:xfrm>
            <a:off x="1524000" y="2576868"/>
            <a:ext cx="9144000" cy="675821"/>
          </a:xfrm>
          <a:prstGeom prst="rect">
            <a:avLst/>
          </a:prstGeom>
          <a:effectLst>
            <a:outerShdw blurRad="50800" dist="38100" dir="2700000" algn="tl" rotWithShape="0">
              <a:prstClr val="black">
                <a:alpha val="9000"/>
              </a:prstClr>
            </a:outerShdw>
          </a:effectLst>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solidFill>
                  <a:prstClr val="white"/>
                </a:solidFill>
                <a:latin typeface="Arial"/>
                <a:cs typeface="Arial"/>
              </a:rPr>
              <a:t>For more information, contact:</a:t>
            </a:r>
          </a:p>
        </p:txBody>
      </p:sp>
      <p:sp>
        <p:nvSpPr>
          <p:cNvPr id="8" name="Text Placeholder 3">
            <a:extLst>
              <a:ext uri="{FF2B5EF4-FFF2-40B4-BE49-F238E27FC236}">
                <a16:creationId xmlns="" xmlns:a16="http://schemas.microsoft.com/office/drawing/2014/main" id="{8BDAF418-6A28-3B4C-92FB-EB60FF90D37C}"/>
              </a:ext>
            </a:extLst>
          </p:cNvPr>
          <p:cNvSpPr>
            <a:spLocks noGrp="1"/>
          </p:cNvSpPr>
          <p:nvPr>
            <p:ph type="body" sz="quarter" idx="10" hasCustomPrompt="1"/>
          </p:nvPr>
        </p:nvSpPr>
        <p:spPr>
          <a:xfrm>
            <a:off x="3583408" y="3410079"/>
            <a:ext cx="2320693" cy="317126"/>
          </a:xfrm>
        </p:spPr>
        <p:txBody>
          <a:bodyPr>
            <a:noAutofit/>
          </a:bodyPr>
          <a:lstStyle>
            <a:lvl1pPr marL="0" indent="0" algn="ctr" defTabSz="457200" rtl="0" eaLnBrk="1" latinLnBrk="0" hangingPunct="1">
              <a:spcBef>
                <a:spcPct val="0"/>
              </a:spcBef>
              <a:buNone/>
              <a:defRPr lang="en-US" sz="1800" b="1" kern="1200" dirty="0">
                <a:solidFill>
                  <a:schemeClr val="bg1"/>
                </a:solidFill>
                <a:latin typeface="Arial"/>
                <a:ea typeface="+mj-ea"/>
                <a:cs typeface="Arial"/>
              </a:defRPr>
            </a:lvl1pPr>
          </a:lstStyle>
          <a:p>
            <a:pPr lvl="0"/>
            <a:r>
              <a:rPr lang="en-US" dirty="0"/>
              <a:t>Name</a:t>
            </a:r>
          </a:p>
        </p:txBody>
      </p:sp>
      <p:sp>
        <p:nvSpPr>
          <p:cNvPr id="9" name="Text Placeholder 3">
            <a:extLst>
              <a:ext uri="{FF2B5EF4-FFF2-40B4-BE49-F238E27FC236}">
                <a16:creationId xmlns="" xmlns:a16="http://schemas.microsoft.com/office/drawing/2014/main" id="{D8B6B1F0-BC92-0043-B3E1-526E3802BC82}"/>
              </a:ext>
            </a:extLst>
          </p:cNvPr>
          <p:cNvSpPr>
            <a:spLocks noGrp="1"/>
          </p:cNvSpPr>
          <p:nvPr>
            <p:ph type="body" sz="quarter" idx="11" hasCustomPrompt="1"/>
          </p:nvPr>
        </p:nvSpPr>
        <p:spPr>
          <a:xfrm>
            <a:off x="3583408" y="3834196"/>
            <a:ext cx="2320693"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
        <p:nvSpPr>
          <p:cNvPr id="10" name="Text Placeholder 3">
            <a:extLst>
              <a:ext uri="{FF2B5EF4-FFF2-40B4-BE49-F238E27FC236}">
                <a16:creationId xmlns="" xmlns:a16="http://schemas.microsoft.com/office/drawing/2014/main" id="{338ADEB8-FE79-AC42-A3A8-4B48D1D51F6B}"/>
              </a:ext>
            </a:extLst>
          </p:cNvPr>
          <p:cNvSpPr>
            <a:spLocks noGrp="1"/>
          </p:cNvSpPr>
          <p:nvPr>
            <p:ph type="body" sz="quarter" idx="13" hasCustomPrompt="1"/>
          </p:nvPr>
        </p:nvSpPr>
        <p:spPr>
          <a:xfrm>
            <a:off x="881096" y="3410079"/>
            <a:ext cx="2320693" cy="317126"/>
          </a:xfrm>
        </p:spPr>
        <p:txBody>
          <a:bodyPr>
            <a:noAutofit/>
          </a:bodyPr>
          <a:lstStyle>
            <a:lvl1pPr marL="0" indent="0" algn="ctr" defTabSz="457200" rtl="0" eaLnBrk="1" latinLnBrk="0" hangingPunct="1">
              <a:spcBef>
                <a:spcPct val="0"/>
              </a:spcBef>
              <a:buNone/>
              <a:defRPr lang="en-US" sz="1800" b="1" kern="1200" dirty="0">
                <a:solidFill>
                  <a:schemeClr val="bg1"/>
                </a:solidFill>
                <a:latin typeface="Arial"/>
                <a:ea typeface="+mj-ea"/>
                <a:cs typeface="Arial"/>
              </a:defRPr>
            </a:lvl1pPr>
          </a:lstStyle>
          <a:p>
            <a:pPr lvl="0"/>
            <a:r>
              <a:rPr lang="en-US" dirty="0"/>
              <a:t>Name</a:t>
            </a:r>
          </a:p>
        </p:txBody>
      </p:sp>
      <p:sp>
        <p:nvSpPr>
          <p:cNvPr id="11" name="Text Placeholder 3">
            <a:extLst>
              <a:ext uri="{FF2B5EF4-FFF2-40B4-BE49-F238E27FC236}">
                <a16:creationId xmlns="" xmlns:a16="http://schemas.microsoft.com/office/drawing/2014/main" id="{E4452210-3425-9A4D-A064-DE875E9214F7}"/>
              </a:ext>
            </a:extLst>
          </p:cNvPr>
          <p:cNvSpPr>
            <a:spLocks noGrp="1"/>
          </p:cNvSpPr>
          <p:nvPr>
            <p:ph type="body" sz="quarter" idx="14" hasCustomPrompt="1"/>
          </p:nvPr>
        </p:nvSpPr>
        <p:spPr>
          <a:xfrm>
            <a:off x="881096" y="3834196"/>
            <a:ext cx="2320693"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
        <p:nvSpPr>
          <p:cNvPr id="12" name="Text Placeholder 3">
            <a:extLst>
              <a:ext uri="{FF2B5EF4-FFF2-40B4-BE49-F238E27FC236}">
                <a16:creationId xmlns="" xmlns:a16="http://schemas.microsoft.com/office/drawing/2014/main" id="{94777201-823E-9B49-8D36-092F5F7D30FA}"/>
              </a:ext>
            </a:extLst>
          </p:cNvPr>
          <p:cNvSpPr>
            <a:spLocks noGrp="1"/>
          </p:cNvSpPr>
          <p:nvPr>
            <p:ph type="body" sz="quarter" idx="16" hasCustomPrompt="1"/>
          </p:nvPr>
        </p:nvSpPr>
        <p:spPr>
          <a:xfrm>
            <a:off x="8988032" y="3410079"/>
            <a:ext cx="2320693" cy="317126"/>
          </a:xfrm>
        </p:spPr>
        <p:txBody>
          <a:bodyPr>
            <a:noAutofit/>
          </a:bodyPr>
          <a:lstStyle>
            <a:lvl1pPr marL="0" indent="0" algn="ctr" defTabSz="457200" rtl="0" eaLnBrk="1" latinLnBrk="0" hangingPunct="1">
              <a:spcBef>
                <a:spcPct val="0"/>
              </a:spcBef>
              <a:buNone/>
              <a:defRPr lang="en-US" sz="1800" b="1" kern="1200" dirty="0">
                <a:solidFill>
                  <a:schemeClr val="bg1"/>
                </a:solidFill>
                <a:latin typeface="Arial"/>
                <a:ea typeface="+mj-ea"/>
                <a:cs typeface="Arial"/>
              </a:defRPr>
            </a:lvl1pPr>
          </a:lstStyle>
          <a:p>
            <a:pPr lvl="0"/>
            <a:r>
              <a:rPr lang="en-US" dirty="0"/>
              <a:t>Name</a:t>
            </a:r>
          </a:p>
        </p:txBody>
      </p:sp>
      <p:sp>
        <p:nvSpPr>
          <p:cNvPr id="13" name="Text Placeholder 3">
            <a:extLst>
              <a:ext uri="{FF2B5EF4-FFF2-40B4-BE49-F238E27FC236}">
                <a16:creationId xmlns="" xmlns:a16="http://schemas.microsoft.com/office/drawing/2014/main" id="{292EB3C1-7CBE-204A-8C7C-213F60CA46F4}"/>
              </a:ext>
            </a:extLst>
          </p:cNvPr>
          <p:cNvSpPr>
            <a:spLocks noGrp="1"/>
          </p:cNvSpPr>
          <p:nvPr>
            <p:ph type="body" sz="quarter" idx="17" hasCustomPrompt="1"/>
          </p:nvPr>
        </p:nvSpPr>
        <p:spPr>
          <a:xfrm>
            <a:off x="8988032" y="3834196"/>
            <a:ext cx="2320693"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
        <p:nvSpPr>
          <p:cNvPr id="20" name="Rectangle 19">
            <a:extLst>
              <a:ext uri="{FF2B5EF4-FFF2-40B4-BE49-F238E27FC236}">
                <a16:creationId xmlns="" xmlns:a16="http://schemas.microsoft.com/office/drawing/2014/main" id="{2400E327-6710-804E-B4E2-AF0F17583F85}"/>
              </a:ext>
            </a:extLst>
          </p:cNvPr>
          <p:cNvSpPr/>
          <p:nvPr userDrawn="1"/>
        </p:nvSpPr>
        <p:spPr>
          <a:xfrm>
            <a:off x="3496186" y="1501983"/>
            <a:ext cx="5199629" cy="1107996"/>
          </a:xfrm>
          <a:prstGeom prst="rect">
            <a:avLst/>
          </a:prstGeom>
        </p:spPr>
        <p:txBody>
          <a:bodyPr wrap="none">
            <a:spAutoFit/>
          </a:bodyPr>
          <a:lstStyle/>
          <a:p>
            <a:pPr algn="ctr"/>
            <a:r>
              <a:rPr lang="en-US" sz="6600" b="1" dirty="0">
                <a:solidFill>
                  <a:schemeClr val="bg1"/>
                </a:solidFill>
                <a:latin typeface="+mj-lt"/>
              </a:rPr>
              <a:t>THANK YOU</a:t>
            </a:r>
          </a:p>
        </p:txBody>
      </p:sp>
      <p:sp>
        <p:nvSpPr>
          <p:cNvPr id="17" name="Text Placeholder 3">
            <a:extLst>
              <a:ext uri="{FF2B5EF4-FFF2-40B4-BE49-F238E27FC236}">
                <a16:creationId xmlns="" xmlns:a16="http://schemas.microsoft.com/office/drawing/2014/main" id="{F2A485CE-FF9B-7245-BA79-4BCDD3FD9021}"/>
              </a:ext>
            </a:extLst>
          </p:cNvPr>
          <p:cNvSpPr>
            <a:spLocks noGrp="1"/>
          </p:cNvSpPr>
          <p:nvPr>
            <p:ph type="body" sz="quarter" idx="18" hasCustomPrompt="1"/>
          </p:nvPr>
        </p:nvSpPr>
        <p:spPr>
          <a:xfrm>
            <a:off x="6285720" y="3410079"/>
            <a:ext cx="2320693" cy="317126"/>
          </a:xfrm>
        </p:spPr>
        <p:txBody>
          <a:bodyPr>
            <a:noAutofit/>
          </a:bodyPr>
          <a:lstStyle>
            <a:lvl1pPr marL="0" indent="0" algn="ctr" defTabSz="457200" rtl="0" eaLnBrk="1" latinLnBrk="0" hangingPunct="1">
              <a:spcBef>
                <a:spcPct val="0"/>
              </a:spcBef>
              <a:buNone/>
              <a:defRPr lang="en-US" sz="1800" b="1" kern="1200" dirty="0">
                <a:solidFill>
                  <a:schemeClr val="bg1"/>
                </a:solidFill>
                <a:latin typeface="Arial"/>
                <a:ea typeface="+mj-ea"/>
                <a:cs typeface="Arial"/>
              </a:defRPr>
            </a:lvl1pPr>
          </a:lstStyle>
          <a:p>
            <a:pPr lvl="0"/>
            <a:r>
              <a:rPr lang="en-US" dirty="0"/>
              <a:t>Name</a:t>
            </a:r>
          </a:p>
        </p:txBody>
      </p:sp>
      <p:sp>
        <p:nvSpPr>
          <p:cNvPr id="18" name="Text Placeholder 3">
            <a:extLst>
              <a:ext uri="{FF2B5EF4-FFF2-40B4-BE49-F238E27FC236}">
                <a16:creationId xmlns="" xmlns:a16="http://schemas.microsoft.com/office/drawing/2014/main" id="{5E957084-7DC1-A649-BCF8-522C3C14BD17}"/>
              </a:ext>
            </a:extLst>
          </p:cNvPr>
          <p:cNvSpPr>
            <a:spLocks noGrp="1"/>
          </p:cNvSpPr>
          <p:nvPr>
            <p:ph type="body" sz="quarter" idx="19" hasCustomPrompt="1"/>
          </p:nvPr>
        </p:nvSpPr>
        <p:spPr>
          <a:xfrm>
            <a:off x="6285720" y="3834196"/>
            <a:ext cx="2320693" cy="276999"/>
          </a:xfrm>
        </p:spPr>
        <p:txBody>
          <a:bodyPr anchor="t">
            <a:spAutoFit/>
          </a:bodyPr>
          <a:lstStyle>
            <a:lvl1pPr marL="0" indent="0" algn="ctr" defTabSz="457200" rtl="0" eaLnBrk="1" latinLnBrk="0" hangingPunct="1">
              <a:lnSpc>
                <a:spcPct val="100000"/>
              </a:lnSpc>
              <a:spcBef>
                <a:spcPct val="0"/>
              </a:spcBef>
              <a:spcAft>
                <a:spcPts val="600"/>
              </a:spcAft>
              <a:buNone/>
              <a:defRPr lang="en-US" sz="1200" kern="1200" dirty="0">
                <a:solidFill>
                  <a:srgbClr val="FFFFFF"/>
                </a:solidFill>
                <a:latin typeface="Arial"/>
                <a:ea typeface="+mj-ea"/>
                <a:cs typeface="Arial"/>
              </a:defRPr>
            </a:lvl1pPr>
          </a:lstStyle>
          <a:p>
            <a:pPr lvl="0"/>
            <a:r>
              <a:rPr lang="en-US" dirty="0"/>
              <a:t>Title, Phone, Email, etc.</a:t>
            </a:r>
          </a:p>
        </p:txBody>
      </p:sp>
    </p:spTree>
    <p:extLst>
      <p:ext uri="{BB962C8B-B14F-4D97-AF65-F5344CB8AC3E}">
        <p14:creationId xmlns:p14="http://schemas.microsoft.com/office/powerpoint/2010/main" val="165331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768">
          <p15:clr>
            <a:srgbClr val="FBAE40"/>
          </p15:clr>
        </p15:guide>
        <p15:guide id="2" pos="336">
          <p15:clr>
            <a:srgbClr val="FBAE40"/>
          </p15:clr>
        </p15:guide>
        <p15:guide id="3" pos="7344">
          <p15:clr>
            <a:srgbClr val="FBAE40"/>
          </p15:clr>
        </p15:guide>
        <p15:guide id="4" orient="horz" pos="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0" y="0"/>
            <a:ext cx="12192000" cy="6858000"/>
          </a:xfrm>
          <a:solidFill>
            <a:schemeClr val="bg2">
              <a:lumMod val="60000"/>
              <a:lumOff val="40000"/>
            </a:schemeClr>
          </a:solidFill>
          <a:ln>
            <a:noFill/>
          </a:ln>
        </p:spPr>
        <p:txBody>
          <a:bodyPr/>
          <a:lstStyle>
            <a:lvl1pPr marL="0" indent="0" algn="ctr">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11" name="Title 1"/>
          <p:cNvSpPr>
            <a:spLocks noGrp="1"/>
          </p:cNvSpPr>
          <p:nvPr>
            <p:ph type="ctrTitle"/>
          </p:nvPr>
        </p:nvSpPr>
        <p:spPr>
          <a:xfrm>
            <a:off x="589053" y="3170964"/>
            <a:ext cx="6934200" cy="1384995"/>
          </a:xfrm>
        </p:spPr>
        <p:txBody>
          <a:bodyPr lIns="0" tIns="0" rIns="0" bIns="0" anchor="b"/>
          <a:lstStyle>
            <a:lvl1pPr algn="l">
              <a:lnSpc>
                <a:spcPts val="5360"/>
              </a:lnSpc>
              <a:defRPr sz="4800">
                <a:solidFill>
                  <a:schemeClr val="bg1"/>
                </a:solidFill>
                <a:effectLst>
                  <a:outerShdw blurRad="50800" dist="25400" dir="5400000" algn="t" rotWithShape="0">
                    <a:prstClr val="black">
                      <a:alpha val="5000"/>
                    </a:prstClr>
                  </a:outerShdw>
                </a:effectLst>
              </a:defRPr>
            </a:lvl1pPr>
          </a:lstStyle>
          <a:p>
            <a:r>
              <a:rPr lang="en-US" dirty="0"/>
              <a:t>Click to edit Master title style</a:t>
            </a:r>
          </a:p>
        </p:txBody>
      </p:sp>
      <p:sp>
        <p:nvSpPr>
          <p:cNvPr id="12" name="Subtitle 2"/>
          <p:cNvSpPr>
            <a:spLocks noGrp="1"/>
          </p:cNvSpPr>
          <p:nvPr>
            <p:ph type="subTitle" idx="1"/>
          </p:nvPr>
        </p:nvSpPr>
        <p:spPr>
          <a:xfrm>
            <a:off x="589053" y="4859338"/>
            <a:ext cx="6934200" cy="320601"/>
          </a:xfrm>
        </p:spPr>
        <p:txBody>
          <a:bodyPr lIns="0" tIns="0" rIns="0" bIns="0">
            <a:spAutoFit/>
          </a:bodyPr>
          <a:lstStyle>
            <a:lvl1pPr marL="0" indent="0" algn="l">
              <a:buNone/>
              <a:defRPr sz="2800">
                <a:solidFill>
                  <a:schemeClr val="bg1"/>
                </a:solidFill>
                <a:effectLst>
                  <a:outerShdw blurRad="50800" dist="25400" dir="5400000" algn="t" rotWithShape="0">
                    <a:prstClr val="black">
                      <a:alpha val="5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ext Placeholder 17"/>
          <p:cNvSpPr>
            <a:spLocks noGrp="1"/>
          </p:cNvSpPr>
          <p:nvPr>
            <p:ph type="body" sz="quarter" idx="11" hasCustomPrompt="1"/>
          </p:nvPr>
        </p:nvSpPr>
        <p:spPr>
          <a:xfrm>
            <a:off x="673766" y="5809442"/>
            <a:ext cx="4187240" cy="287130"/>
          </a:xfrm>
        </p:spPr>
        <p:txBody>
          <a:bodyPr lIns="0" tIns="0" rIns="0" bIns="0">
            <a:spAutoFit/>
          </a:bodyPr>
          <a:lstStyle>
            <a:lvl1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bg1"/>
                </a:solidFill>
                <a:effectLst>
                  <a:outerShdw blurRad="50800" dist="25400" dir="5400000" algn="t" rotWithShape="0">
                    <a:prstClr val="black">
                      <a:alpha val="5000"/>
                    </a:prstClr>
                  </a:outerShdw>
                </a:effectLst>
                <a:latin typeface="+mn-lt"/>
                <a:ea typeface="+mn-ea"/>
                <a:cs typeface="+mn-cs"/>
              </a:defRPr>
            </a:lvl1pPr>
          </a:lstStyle>
          <a:p>
            <a:pPr lvl="0"/>
            <a:r>
              <a:rPr lang="en-US" dirty="0"/>
              <a:t>Presentation Date</a:t>
            </a:r>
          </a:p>
        </p:txBody>
      </p:sp>
      <p:sp>
        <p:nvSpPr>
          <p:cNvPr id="21" name="Text Placeholder 17"/>
          <p:cNvSpPr>
            <a:spLocks noGrp="1"/>
          </p:cNvSpPr>
          <p:nvPr>
            <p:ph type="body" sz="quarter" idx="12" hasCustomPrompt="1"/>
          </p:nvPr>
        </p:nvSpPr>
        <p:spPr>
          <a:xfrm>
            <a:off x="7794585" y="5809443"/>
            <a:ext cx="2286000" cy="287130"/>
          </a:xfrm>
        </p:spPr>
        <p:txBody>
          <a:bodyPr wrap="square" lIns="0" tIns="0" rIns="0" bIns="0">
            <a:spAutoFit/>
          </a:bodyPr>
          <a:lstStyle>
            <a:lvl1pPr marL="0" indent="0" algn="r" defTabSz="914400" rtl="0" eaLnBrk="1" latinLnBrk="0" hangingPunct="1">
              <a:lnSpc>
                <a:spcPts val="2500"/>
              </a:lnSpc>
              <a:spcBef>
                <a:spcPts val="1000"/>
              </a:spcBef>
              <a:buClr>
                <a:schemeClr val="accent1"/>
              </a:buClr>
              <a:buFont typeface="Wingdings" charset="2"/>
              <a:buNone/>
              <a:defRPr lang="en-US" sz="1600" kern="1200" dirty="0" smtClean="0">
                <a:solidFill>
                  <a:schemeClr val="bg1"/>
                </a:solidFill>
                <a:effectLst>
                  <a:outerShdw blurRad="50800" dist="25400" dir="5400000" algn="t" rotWithShape="0">
                    <a:prstClr val="black">
                      <a:alpha val="5000"/>
                    </a:prstClr>
                  </a:outerShdw>
                </a:effectLst>
                <a:latin typeface="+mn-lt"/>
                <a:ea typeface="+mn-ea"/>
                <a:cs typeface="+mn-cs"/>
              </a:defRPr>
            </a:lvl1pPr>
          </a:lstStyle>
          <a:p>
            <a:pPr lvl="0"/>
            <a:r>
              <a:rPr lang="en-US" dirty="0"/>
              <a:t>Prepared for:</a:t>
            </a:r>
          </a:p>
        </p:txBody>
      </p:sp>
    </p:spTree>
    <p:extLst>
      <p:ext uri="{BB962C8B-B14F-4D97-AF65-F5344CB8AC3E}">
        <p14:creationId xmlns:p14="http://schemas.microsoft.com/office/powerpoint/2010/main" val="270324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896">
          <p15:clr>
            <a:srgbClr val="FBAE40"/>
          </p15:clr>
        </p15:guide>
        <p15:guide id="2" orient="horz" pos="3672">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 Subhead First">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0" y="0"/>
            <a:ext cx="12192000" cy="6858000"/>
          </a:xfrm>
          <a:solidFill>
            <a:schemeClr val="bg2">
              <a:lumMod val="60000"/>
              <a:lumOff val="40000"/>
            </a:schemeClr>
          </a:solidFill>
          <a:ln>
            <a:noFill/>
          </a:ln>
        </p:spPr>
        <p:txBody>
          <a:bodyPr/>
          <a:lstStyle>
            <a:lvl1pPr marL="0" indent="0" algn="ctr">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11" name="Title 1"/>
          <p:cNvSpPr>
            <a:spLocks noGrp="1"/>
          </p:cNvSpPr>
          <p:nvPr>
            <p:ph type="ctrTitle"/>
          </p:nvPr>
        </p:nvSpPr>
        <p:spPr>
          <a:xfrm>
            <a:off x="589053" y="3117176"/>
            <a:ext cx="6934200" cy="1384995"/>
          </a:xfrm>
        </p:spPr>
        <p:txBody>
          <a:bodyPr lIns="0" tIns="0" rIns="0" bIns="0" anchor="t"/>
          <a:lstStyle>
            <a:lvl1pPr algn="l">
              <a:lnSpc>
                <a:spcPts val="5360"/>
              </a:lnSpc>
              <a:defRPr sz="4800">
                <a:solidFill>
                  <a:schemeClr val="bg1"/>
                </a:solidFill>
                <a:effectLst>
                  <a:outerShdw blurRad="50800" dist="25400" dir="5400000" algn="t" rotWithShape="0">
                    <a:prstClr val="black">
                      <a:alpha val="5000"/>
                    </a:prstClr>
                  </a:outerShdw>
                </a:effectLst>
              </a:defRPr>
            </a:lvl1pPr>
          </a:lstStyle>
          <a:p>
            <a:r>
              <a:rPr lang="en-US" dirty="0"/>
              <a:t>Click to edit Master title style</a:t>
            </a:r>
          </a:p>
        </p:txBody>
      </p:sp>
      <p:sp>
        <p:nvSpPr>
          <p:cNvPr id="12" name="Subtitle 2"/>
          <p:cNvSpPr>
            <a:spLocks noGrp="1"/>
          </p:cNvSpPr>
          <p:nvPr>
            <p:ph type="subTitle" idx="1"/>
          </p:nvPr>
        </p:nvSpPr>
        <p:spPr>
          <a:xfrm>
            <a:off x="589053" y="2622118"/>
            <a:ext cx="6934200" cy="320601"/>
          </a:xfrm>
        </p:spPr>
        <p:txBody>
          <a:bodyPr lIns="0" tIns="0" rIns="0" bIns="0">
            <a:spAutoFit/>
          </a:bodyPr>
          <a:lstStyle>
            <a:lvl1pPr marL="0" indent="0" algn="l">
              <a:buNone/>
              <a:defRPr sz="2800">
                <a:solidFill>
                  <a:schemeClr val="bg1"/>
                </a:solidFill>
                <a:effectLst>
                  <a:outerShdw blurRad="50800" dist="25400" dir="5400000" algn="t" rotWithShape="0">
                    <a:prstClr val="black">
                      <a:alpha val="5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Text Placeholder 17"/>
          <p:cNvSpPr>
            <a:spLocks noGrp="1"/>
          </p:cNvSpPr>
          <p:nvPr>
            <p:ph type="body" sz="quarter" idx="11" hasCustomPrompt="1"/>
          </p:nvPr>
        </p:nvSpPr>
        <p:spPr>
          <a:xfrm>
            <a:off x="673766" y="5809442"/>
            <a:ext cx="4187240" cy="287130"/>
          </a:xfrm>
        </p:spPr>
        <p:txBody>
          <a:bodyPr lIns="0" tIns="0" rIns="0" bIns="0">
            <a:spAutoFit/>
          </a:bodyPr>
          <a:lstStyle>
            <a:lvl1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bg1"/>
                </a:solidFill>
                <a:effectLst>
                  <a:outerShdw blurRad="50800" dist="25400" dir="5400000" algn="t" rotWithShape="0">
                    <a:prstClr val="black">
                      <a:alpha val="5000"/>
                    </a:prstClr>
                  </a:outerShdw>
                </a:effectLst>
                <a:latin typeface="+mn-lt"/>
                <a:ea typeface="+mn-ea"/>
                <a:cs typeface="+mn-cs"/>
              </a:defRPr>
            </a:lvl1pPr>
          </a:lstStyle>
          <a:p>
            <a:pPr lvl="0"/>
            <a:r>
              <a:rPr lang="en-US" dirty="0"/>
              <a:t>Presentation Date</a:t>
            </a:r>
          </a:p>
        </p:txBody>
      </p:sp>
      <p:sp>
        <p:nvSpPr>
          <p:cNvPr id="9" name="Text Placeholder 17">
            <a:extLst>
              <a:ext uri="{FF2B5EF4-FFF2-40B4-BE49-F238E27FC236}">
                <a16:creationId xmlns="" xmlns:a16="http://schemas.microsoft.com/office/drawing/2014/main" id="{1548F8AD-28B3-8544-8845-F14EBD86E84C}"/>
              </a:ext>
            </a:extLst>
          </p:cNvPr>
          <p:cNvSpPr>
            <a:spLocks noGrp="1"/>
          </p:cNvSpPr>
          <p:nvPr>
            <p:ph type="body" sz="quarter" idx="13" hasCustomPrompt="1"/>
          </p:nvPr>
        </p:nvSpPr>
        <p:spPr>
          <a:xfrm>
            <a:off x="7794585" y="5809443"/>
            <a:ext cx="2286000" cy="287130"/>
          </a:xfrm>
        </p:spPr>
        <p:txBody>
          <a:bodyPr wrap="square" lIns="0" tIns="0" rIns="0" bIns="0">
            <a:spAutoFit/>
          </a:bodyPr>
          <a:lstStyle>
            <a:lvl1pPr marL="0" indent="0" algn="r" defTabSz="914400" rtl="0" eaLnBrk="1" latinLnBrk="0" hangingPunct="1">
              <a:lnSpc>
                <a:spcPts val="2500"/>
              </a:lnSpc>
              <a:spcBef>
                <a:spcPts val="1000"/>
              </a:spcBef>
              <a:buClr>
                <a:schemeClr val="accent1"/>
              </a:buClr>
              <a:buFont typeface="Wingdings" charset="2"/>
              <a:buNone/>
              <a:defRPr lang="en-US" sz="1600" kern="1200" dirty="0" smtClean="0">
                <a:solidFill>
                  <a:schemeClr val="bg1"/>
                </a:solidFill>
                <a:effectLst>
                  <a:outerShdw blurRad="50800" dist="25400" dir="5400000" algn="t" rotWithShape="0">
                    <a:prstClr val="black">
                      <a:alpha val="5000"/>
                    </a:prstClr>
                  </a:outerShdw>
                </a:effectLst>
                <a:latin typeface="+mn-lt"/>
                <a:ea typeface="+mn-ea"/>
                <a:cs typeface="+mn-cs"/>
              </a:defRPr>
            </a:lvl1pPr>
          </a:lstStyle>
          <a:p>
            <a:pPr lvl="0"/>
            <a:r>
              <a:rPr lang="en-US" dirty="0"/>
              <a:t>Prepared for:</a:t>
            </a:r>
          </a:p>
        </p:txBody>
      </p:sp>
    </p:spTree>
    <p:extLst>
      <p:ext uri="{BB962C8B-B14F-4D97-AF65-F5344CB8AC3E}">
        <p14:creationId xmlns:p14="http://schemas.microsoft.com/office/powerpoint/2010/main" val="256724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896">
          <p15:clr>
            <a:srgbClr val="FBAE40"/>
          </p15:clr>
        </p15:guide>
        <p15:guide id="2" orient="horz" pos="367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FFD54AA6-D8E6-E345-B869-3894F4CE92E8}"/>
              </a:ext>
            </a:extLst>
          </p:cNvPr>
          <p:cNvSpPr/>
          <p:nvPr userDrawn="1"/>
        </p:nvSpPr>
        <p:spPr>
          <a:xfrm>
            <a:off x="4952996" y="1"/>
            <a:ext cx="7239003"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Picture Placeholder 2">
            <a:extLst>
              <a:ext uri="{FF2B5EF4-FFF2-40B4-BE49-F238E27FC236}">
                <a16:creationId xmlns="" xmlns:a16="http://schemas.microsoft.com/office/drawing/2014/main" id="{1973DAE3-1058-8340-B6BE-952ED5938761}"/>
              </a:ext>
            </a:extLst>
          </p:cNvPr>
          <p:cNvSpPr>
            <a:spLocks noGrp="1"/>
          </p:cNvSpPr>
          <p:nvPr>
            <p:ph type="pic" sz="quarter" idx="10" hasCustomPrompt="1"/>
          </p:nvPr>
        </p:nvSpPr>
        <p:spPr>
          <a:xfrm>
            <a:off x="0" y="1"/>
            <a:ext cx="4952997" cy="6857999"/>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8" name="Rectangle 31">
            <a:extLst>
              <a:ext uri="{FF2B5EF4-FFF2-40B4-BE49-F238E27FC236}">
                <a16:creationId xmlns="" xmlns:a16="http://schemas.microsoft.com/office/drawing/2014/main" id="{72132B1F-A9BE-B146-9B0A-9C5716DAC29A}"/>
              </a:ext>
            </a:extLst>
          </p:cNvPr>
          <p:cNvSpPr>
            <a:spLocks noChangeArrowheads="1"/>
          </p:cNvSpPr>
          <p:nvPr userDrawn="1"/>
        </p:nvSpPr>
        <p:spPr bwMode="auto">
          <a:xfrm>
            <a:off x="304800" y="6559778"/>
            <a:ext cx="4594204"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457200">
              <a:spcBef>
                <a:spcPct val="20000"/>
              </a:spcBef>
              <a:buClr>
                <a:srgbClr val="FF6600"/>
              </a:buClr>
              <a:buFont typeface="Trebuchet MS" pitchFamily="34" charset="0"/>
              <a:buNone/>
            </a:pPr>
            <a:r>
              <a:rPr lang="en-US" sz="700" dirty="0">
                <a:solidFill>
                  <a:srgbClr val="FFFFFF">
                    <a:lumMod val="75000"/>
                  </a:srgbClr>
                </a:solidFill>
                <a:cs typeface="Arial" panose="020B0604020202020204" pitchFamily="34" charset="0"/>
              </a:rPr>
              <a:t>Copyright © Phoenix Marketing International 2018. All rights reserved. </a:t>
            </a:r>
          </a:p>
        </p:txBody>
      </p:sp>
      <p:sp>
        <p:nvSpPr>
          <p:cNvPr id="5" name="Table Placeholder 4">
            <a:extLst>
              <a:ext uri="{FF2B5EF4-FFF2-40B4-BE49-F238E27FC236}">
                <a16:creationId xmlns="" xmlns:a16="http://schemas.microsoft.com/office/drawing/2014/main" id="{4C3644A8-74B9-814C-A464-6B81D91D6156}"/>
              </a:ext>
            </a:extLst>
          </p:cNvPr>
          <p:cNvSpPr>
            <a:spLocks noGrp="1"/>
          </p:cNvSpPr>
          <p:nvPr>
            <p:ph type="tbl" sz="quarter" idx="11"/>
          </p:nvPr>
        </p:nvSpPr>
        <p:spPr>
          <a:xfrm>
            <a:off x="5181596" y="304800"/>
            <a:ext cx="6705603" cy="6057900"/>
          </a:xfrm>
        </p:spPr>
        <p:txBody>
          <a:bodyPr/>
          <a:lstStyle/>
          <a:p>
            <a:endParaRPr lang="en-US" dirty="0"/>
          </a:p>
        </p:txBody>
      </p:sp>
    </p:spTree>
    <p:extLst>
      <p:ext uri="{BB962C8B-B14F-4D97-AF65-F5344CB8AC3E}">
        <p14:creationId xmlns:p14="http://schemas.microsoft.com/office/powerpoint/2010/main" val="327772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ustom Divider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40425B5-B03A-184F-B38C-A3BE955042F2}"/>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Picture Placeholder 13"/>
          <p:cNvSpPr>
            <a:spLocks noGrp="1"/>
          </p:cNvSpPr>
          <p:nvPr>
            <p:ph type="pic" sz="quarter" idx="10" hasCustomPrompt="1"/>
          </p:nvPr>
        </p:nvSpPr>
        <p:spPr>
          <a:xfrm>
            <a:off x="0" y="0"/>
            <a:ext cx="12192000" cy="6858000"/>
          </a:xfrm>
          <a:solidFill>
            <a:schemeClr val="bg2">
              <a:lumMod val="60000"/>
              <a:lumOff val="40000"/>
            </a:schemeClr>
          </a:solidFill>
          <a:ln>
            <a:noFill/>
          </a:ln>
        </p:spPr>
        <p:txBody>
          <a:bodyPr/>
          <a:lstStyle>
            <a:lvl1pPr marL="0" indent="0" algn="ctr">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11" name="Title 1"/>
          <p:cNvSpPr>
            <a:spLocks noGrp="1"/>
          </p:cNvSpPr>
          <p:nvPr>
            <p:ph type="ctrTitle"/>
          </p:nvPr>
        </p:nvSpPr>
        <p:spPr>
          <a:xfrm>
            <a:off x="673766" y="3702180"/>
            <a:ext cx="6934200" cy="1538883"/>
          </a:xfrm>
        </p:spPr>
        <p:txBody>
          <a:bodyPr lIns="0" tIns="0" rIns="0" bIns="0" anchor="b"/>
          <a:lstStyle>
            <a:lvl1pPr algn="l">
              <a:lnSpc>
                <a:spcPts val="6000"/>
              </a:lnSpc>
              <a:defRPr sz="6000">
                <a:solidFill>
                  <a:schemeClr val="bg1"/>
                </a:solidFill>
                <a:effectLst>
                  <a:outerShdw blurRad="50800" dist="25400" dir="5400000" algn="t" rotWithShape="0">
                    <a:prstClr val="black">
                      <a:alpha val="5000"/>
                    </a:prstClr>
                  </a:outerShdw>
                </a:effectLst>
              </a:defRPr>
            </a:lvl1pPr>
          </a:lstStyle>
          <a:p>
            <a:r>
              <a:rPr lang="en-US" dirty="0"/>
              <a:t>Click to edit Master title style</a:t>
            </a:r>
          </a:p>
        </p:txBody>
      </p:sp>
      <p:sp>
        <p:nvSpPr>
          <p:cNvPr id="12" name="Subtitle 2"/>
          <p:cNvSpPr>
            <a:spLocks noGrp="1"/>
          </p:cNvSpPr>
          <p:nvPr>
            <p:ph type="subTitle" idx="1"/>
          </p:nvPr>
        </p:nvSpPr>
        <p:spPr>
          <a:xfrm>
            <a:off x="673766" y="5247063"/>
            <a:ext cx="6934200" cy="320601"/>
          </a:xfrm>
        </p:spPr>
        <p:txBody>
          <a:bodyPr lIns="0" tIns="0" rIns="0" bIns="0">
            <a:spAutoFit/>
          </a:bodyPr>
          <a:lstStyle>
            <a:lvl1pPr marL="0" indent="0" algn="l">
              <a:buNone/>
              <a:defRPr sz="2800">
                <a:solidFill>
                  <a:schemeClr val="bg1"/>
                </a:solidFill>
                <a:effectLst>
                  <a:outerShdw blurRad="50800" dist="25400" dir="5400000" algn="t" rotWithShape="0">
                    <a:prstClr val="black">
                      <a:alpha val="5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99941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1896">
          <p15:clr>
            <a:srgbClr val="FBAE40"/>
          </p15:clr>
        </p15:guide>
        <p15:guide id="2" orient="horz" pos="367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Red - Basic Slid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38416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Red - Bas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83820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533400" y="1346199"/>
            <a:ext cx="7621772"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280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 - Graph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Picture Placeholder 2">
            <a:extLst>
              <a:ext uri="{FF2B5EF4-FFF2-40B4-BE49-F238E27FC236}">
                <a16:creationId xmlns="" xmlns:a16="http://schemas.microsoft.com/office/drawing/2014/main" id="{F5A32F35-5400-CD43-A1CB-03992CD6AA97}"/>
              </a:ext>
            </a:extLst>
          </p:cNvPr>
          <p:cNvSpPr>
            <a:spLocks noGrp="1"/>
          </p:cNvSpPr>
          <p:nvPr>
            <p:ph type="pic" sz="quarter" idx="10" hasCustomPrompt="1"/>
          </p:nvPr>
        </p:nvSpPr>
        <p:spPr>
          <a:xfrm>
            <a:off x="8381998"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3649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36490"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7621772"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 xmlns:a16="http://schemas.microsoft.com/office/drawing/2014/main" id="{EFA4862D-389E-6F4D-93BE-71692222182D}"/>
              </a:ext>
            </a:extLst>
          </p:cNvPr>
          <p:cNvSpPr>
            <a:spLocks noGrp="1"/>
          </p:cNvSpPr>
          <p:nvPr>
            <p:ph sz="quarter" idx="13"/>
          </p:nvPr>
        </p:nvSpPr>
        <p:spPr>
          <a:xfrm>
            <a:off x="8619067" y="713865"/>
            <a:ext cx="3056025"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420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Red - Bas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4036828"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4036828"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3048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4036828" y="1346199"/>
            <a:ext cx="7621772"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69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Red - Graph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Picture Placeholder 2">
            <a:extLst>
              <a:ext uri="{FF2B5EF4-FFF2-40B4-BE49-F238E27FC236}">
                <a16:creationId xmlns="" xmlns:a16="http://schemas.microsoft.com/office/drawing/2014/main" id="{F5A32F35-5400-CD43-A1CB-03992CD6AA97}"/>
              </a:ext>
            </a:extLst>
          </p:cNvPr>
          <p:cNvSpPr>
            <a:spLocks noGrp="1"/>
          </p:cNvSpPr>
          <p:nvPr>
            <p:ph type="pic" sz="quarter" idx="10" hasCustomPrompt="1"/>
          </p:nvPr>
        </p:nvSpPr>
        <p:spPr>
          <a:xfrm>
            <a:off x="8381998"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3649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36490"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7621772"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 xmlns:a16="http://schemas.microsoft.com/office/drawing/2014/main" id="{EFA4862D-389E-6F4D-93BE-71692222182D}"/>
              </a:ext>
            </a:extLst>
          </p:cNvPr>
          <p:cNvSpPr>
            <a:spLocks noGrp="1"/>
          </p:cNvSpPr>
          <p:nvPr>
            <p:ph sz="quarter" idx="13"/>
          </p:nvPr>
        </p:nvSpPr>
        <p:spPr>
          <a:xfrm>
            <a:off x="8619067" y="713865"/>
            <a:ext cx="3056025"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686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Red - Graph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Picture Placeholder 2">
            <a:extLst>
              <a:ext uri="{FF2B5EF4-FFF2-40B4-BE49-F238E27FC236}">
                <a16:creationId xmlns="" xmlns:a16="http://schemas.microsoft.com/office/drawing/2014/main" id="{C479D099-4BFE-EB4B-88FA-4B7AB1F962D8}"/>
              </a:ext>
            </a:extLst>
          </p:cNvPr>
          <p:cNvSpPr>
            <a:spLocks noGrp="1"/>
          </p:cNvSpPr>
          <p:nvPr>
            <p:ph type="pic" sz="quarter" idx="10" hasCustomPrompt="1"/>
          </p:nvPr>
        </p:nvSpPr>
        <p:spPr>
          <a:xfrm>
            <a:off x="7238992" y="1"/>
            <a:ext cx="4953007"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647699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647699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6476994"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7489191" y="713865"/>
            <a:ext cx="4185901"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761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Red - Graph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Picture Placeholder 2">
            <a:extLst>
              <a:ext uri="{FF2B5EF4-FFF2-40B4-BE49-F238E27FC236}">
                <a16:creationId xmlns="" xmlns:a16="http://schemas.microsoft.com/office/drawing/2014/main" id="{2AC67D5C-896E-E24D-875E-96CC36791052}"/>
              </a:ext>
            </a:extLst>
          </p:cNvPr>
          <p:cNvSpPr>
            <a:spLocks noGrp="1"/>
          </p:cNvSpPr>
          <p:nvPr>
            <p:ph type="pic" sz="quarter" idx="10" hasCustomPrompt="1"/>
          </p:nvPr>
        </p:nvSpPr>
        <p:spPr>
          <a:xfrm>
            <a:off x="4953000" y="1"/>
            <a:ext cx="723899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420749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420749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4207492"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5257801" y="713863"/>
            <a:ext cx="6400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51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Red - Graphic Slide Type 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Picture Placeholder 2">
            <a:extLst>
              <a:ext uri="{FF2B5EF4-FFF2-40B4-BE49-F238E27FC236}">
                <a16:creationId xmlns="" xmlns:a16="http://schemas.microsoft.com/office/drawing/2014/main" id="{FE6DB106-FD7B-4A44-936F-C24564141A34}"/>
              </a:ext>
            </a:extLst>
          </p:cNvPr>
          <p:cNvSpPr>
            <a:spLocks noGrp="1"/>
          </p:cNvSpPr>
          <p:nvPr>
            <p:ph type="pic" sz="quarter" idx="10" hasCustomPrompt="1"/>
          </p:nvPr>
        </p:nvSpPr>
        <p:spPr>
          <a:xfrm>
            <a:off x="3809995"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3049772"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5A4D1AB3-F1B6-B446-A22B-8B69D74B773F}"/>
              </a:ext>
            </a:extLst>
          </p:cNvPr>
          <p:cNvSpPr>
            <a:spLocks noGrp="1"/>
          </p:cNvSpPr>
          <p:nvPr>
            <p:ph sz="quarter" idx="13"/>
          </p:nvPr>
        </p:nvSpPr>
        <p:spPr>
          <a:xfrm>
            <a:off x="4114801" y="713863"/>
            <a:ext cx="7543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326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Red - Graphic Slide Type 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Picture Placeholder 2">
            <a:extLst>
              <a:ext uri="{FF2B5EF4-FFF2-40B4-BE49-F238E27FC236}">
                <a16:creationId xmlns="" xmlns:a16="http://schemas.microsoft.com/office/drawing/2014/main" id="{036536ED-CDDE-484C-9314-DB59EB04E3C0}"/>
              </a:ext>
            </a:extLst>
          </p:cNvPr>
          <p:cNvSpPr>
            <a:spLocks noGrp="1"/>
          </p:cNvSpPr>
          <p:nvPr>
            <p:ph type="pic" sz="quarter" idx="10" hasCustomPrompt="1"/>
          </p:nvPr>
        </p:nvSpPr>
        <p:spPr>
          <a:xfrm>
            <a:off x="0"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8608828"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8608828"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8608828" y="1346199"/>
            <a:ext cx="3049772"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400" y="713863"/>
            <a:ext cx="7543799"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603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Red - Graphic Slide Type 6">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Picture Placeholder 2">
            <a:extLst>
              <a:ext uri="{FF2B5EF4-FFF2-40B4-BE49-F238E27FC236}">
                <a16:creationId xmlns="" xmlns:a16="http://schemas.microsoft.com/office/drawing/2014/main" id="{98CA3D7C-AC1B-2D41-8654-8506E1FB76F1}"/>
              </a:ext>
            </a:extLst>
          </p:cNvPr>
          <p:cNvSpPr>
            <a:spLocks noGrp="1"/>
          </p:cNvSpPr>
          <p:nvPr>
            <p:ph type="pic" sz="quarter" idx="10" hasCustomPrompt="1"/>
          </p:nvPr>
        </p:nvSpPr>
        <p:spPr>
          <a:xfrm>
            <a:off x="-1" y="1"/>
            <a:ext cx="723545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7464057" y="754226"/>
            <a:ext cx="419454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7464057" y="525668"/>
            <a:ext cx="419454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7464057" y="1346199"/>
            <a:ext cx="4194544"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399" y="713864"/>
            <a:ext cx="6362701" cy="534826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929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Red - Graphic Slide Type 7">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Picture Placeholder 2">
            <a:extLst>
              <a:ext uri="{FF2B5EF4-FFF2-40B4-BE49-F238E27FC236}">
                <a16:creationId xmlns="" xmlns:a16="http://schemas.microsoft.com/office/drawing/2014/main" id="{F6ECB9E4-6E89-8243-828F-9069447B82FB}"/>
              </a:ext>
            </a:extLst>
          </p:cNvPr>
          <p:cNvSpPr>
            <a:spLocks noGrp="1"/>
          </p:cNvSpPr>
          <p:nvPr>
            <p:ph type="pic" sz="quarter" idx="10" hasCustomPrompt="1"/>
          </p:nvPr>
        </p:nvSpPr>
        <p:spPr>
          <a:xfrm>
            <a:off x="-3"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181606" y="713865"/>
            <a:ext cx="6476994" cy="5348267"/>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4102097"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4102097"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4113886"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269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Red - Graphic Slide Type 8">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Picture Placeholder 2">
            <a:extLst>
              <a:ext uri="{FF2B5EF4-FFF2-40B4-BE49-F238E27FC236}">
                <a16:creationId xmlns="" xmlns:a16="http://schemas.microsoft.com/office/drawing/2014/main" id="{FF50D5A5-51FB-A240-9508-1F69EC8048C8}"/>
              </a:ext>
            </a:extLst>
          </p:cNvPr>
          <p:cNvSpPr>
            <a:spLocks noGrp="1"/>
          </p:cNvSpPr>
          <p:nvPr>
            <p:ph type="pic" sz="quarter" idx="10" hasCustomPrompt="1"/>
          </p:nvPr>
        </p:nvSpPr>
        <p:spPr>
          <a:xfrm>
            <a:off x="0"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4064914" y="713865"/>
            <a:ext cx="7593686" cy="5348267"/>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2987699"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2987699"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2996285"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721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Orange - Bas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1112520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11125200" cy="276999"/>
          </a:xfrm>
        </p:spPr>
        <p:txBody>
          <a:bodyPr>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Tree>
    <p:extLst>
      <p:ext uri="{BB962C8B-B14F-4D97-AF65-F5344CB8AC3E}">
        <p14:creationId xmlns:p14="http://schemas.microsoft.com/office/powerpoint/2010/main" val="157599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 - Graph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tx2">
                  <a:lumMod val="75000"/>
                </a:schemeClr>
              </a:gs>
              <a:gs pos="0">
                <a:schemeClr val="tx2">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Picture Placeholder 2">
            <a:extLst>
              <a:ext uri="{FF2B5EF4-FFF2-40B4-BE49-F238E27FC236}">
                <a16:creationId xmlns="" xmlns:a16="http://schemas.microsoft.com/office/drawing/2014/main" id="{C479D099-4BFE-EB4B-88FA-4B7AB1F962D8}"/>
              </a:ext>
            </a:extLst>
          </p:cNvPr>
          <p:cNvSpPr>
            <a:spLocks noGrp="1"/>
          </p:cNvSpPr>
          <p:nvPr>
            <p:ph type="pic" sz="quarter" idx="10" hasCustomPrompt="1"/>
          </p:nvPr>
        </p:nvSpPr>
        <p:spPr>
          <a:xfrm>
            <a:off x="7238992" y="1"/>
            <a:ext cx="4953007"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647699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647699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6476994" cy="4715933"/>
          </a:xfrm>
        </p:spPr>
        <p:txBody>
          <a:bodyPr/>
          <a:lstStyle>
            <a:lvl1pPr>
              <a:buClr>
                <a:schemeClr val="tx2">
                  <a:lumMod val="75000"/>
                </a:schemeClr>
              </a:buClr>
              <a:defRPr/>
            </a:lvl1pPr>
            <a:lvl2pPr>
              <a:buClr>
                <a:schemeClr val="tx2">
                  <a:lumMod val="75000"/>
                </a:schemeClr>
              </a:buClr>
              <a:defRPr/>
            </a:lvl2pPr>
            <a:lvl3pPr>
              <a:buClr>
                <a:schemeClr val="tx2">
                  <a:lumMod val="75000"/>
                </a:schemeClr>
              </a:buClr>
              <a:defRPr/>
            </a:lvl3pPr>
            <a:lvl4pPr>
              <a:buClr>
                <a:schemeClr val="tx2">
                  <a:lumMod val="75000"/>
                </a:schemeClr>
              </a:buClr>
              <a:defRPr/>
            </a:lvl4pPr>
            <a:lvl5pPr>
              <a:buClr>
                <a:schemeClr val="tx2">
                  <a:lumMod val="75000"/>
                </a:schemeClr>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7489191" y="713865"/>
            <a:ext cx="4185901"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936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Orange - Bas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83820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533400" y="1346199"/>
            <a:ext cx="7621772"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675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Orange - Bas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4036828" y="754226"/>
            <a:ext cx="7621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DAA11EFD-51A5-B14A-BDD8-9105E13874F0}"/>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EE740DB6-09D9-344B-A13F-C8CA76351845}"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21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13" name="Picture Placeholder 2">
            <a:extLst>
              <a:ext uri="{FF2B5EF4-FFF2-40B4-BE49-F238E27FC236}">
                <a16:creationId xmlns="" xmlns:a16="http://schemas.microsoft.com/office/drawing/2014/main" id="{61D6DEA2-AE90-BE46-93FA-EBD0F75A66F3}"/>
              </a:ext>
            </a:extLst>
          </p:cNvPr>
          <p:cNvSpPr>
            <a:spLocks noGrp="1"/>
          </p:cNvSpPr>
          <p:nvPr>
            <p:ph type="pic" sz="quarter" idx="10" hasCustomPrompt="1"/>
          </p:nvPr>
        </p:nvSpPr>
        <p:spPr>
          <a:xfrm>
            <a:off x="304800" y="304799"/>
            <a:ext cx="3505200" cy="6050116"/>
          </a:xfrm>
          <a:solidFill>
            <a:schemeClr val="bg2">
              <a:lumMod val="60000"/>
              <a:lumOff val="40000"/>
            </a:schemeClr>
          </a:solidFill>
        </p:spPr>
        <p:txBody>
          <a:bodyPr tIns="640080"/>
          <a:lstStyle>
            <a:lvl1pPr marL="0" indent="0" algn="ctr">
              <a:lnSpc>
                <a:spcPct val="100000"/>
              </a:lnSpc>
              <a:buNone/>
              <a:defRPr b="1">
                <a:solidFill>
                  <a:schemeClr val="bg2">
                    <a:lumMod val="40000"/>
                    <a:lumOff val="60000"/>
                  </a:schemeClr>
                </a:solidFill>
              </a:defRPr>
            </a:lvl1pPr>
          </a:lstStyle>
          <a:p>
            <a:r>
              <a:rPr lang="en-US" dirty="0"/>
              <a:t>DROP IMAGE HERE</a:t>
            </a:r>
          </a:p>
        </p:txBody>
      </p:sp>
      <p:sp>
        <p:nvSpPr>
          <p:cNvPr id="4" name="Content Placeholder 3">
            <a:extLst>
              <a:ext uri="{FF2B5EF4-FFF2-40B4-BE49-F238E27FC236}">
                <a16:creationId xmlns="" xmlns:a16="http://schemas.microsoft.com/office/drawing/2014/main" id="{1F060790-44E1-2741-A15F-0802A8DEE9AF}"/>
              </a:ext>
            </a:extLst>
          </p:cNvPr>
          <p:cNvSpPr>
            <a:spLocks noGrp="1"/>
          </p:cNvSpPr>
          <p:nvPr>
            <p:ph sz="quarter" idx="12"/>
          </p:nvPr>
        </p:nvSpPr>
        <p:spPr>
          <a:xfrm>
            <a:off x="4036828" y="1346199"/>
            <a:ext cx="7621772"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451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Orange - Graphic Slide Type 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9BC55B02-ECC7-DF46-82D1-6277DD8E2276}"/>
              </a:ext>
            </a:extLst>
          </p:cNvPr>
          <p:cNvSpPr>
            <a:spLocks noGrp="1"/>
          </p:cNvSpPr>
          <p:nvPr>
            <p:ph type="pic" sz="quarter" idx="10" hasCustomPrompt="1"/>
          </p:nvPr>
        </p:nvSpPr>
        <p:spPr>
          <a:xfrm>
            <a:off x="8381998"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7636490"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7636490"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7621772"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a:extLst>
              <a:ext uri="{FF2B5EF4-FFF2-40B4-BE49-F238E27FC236}">
                <a16:creationId xmlns="" xmlns:a16="http://schemas.microsoft.com/office/drawing/2014/main" id="{EFA4862D-389E-6F4D-93BE-71692222182D}"/>
              </a:ext>
            </a:extLst>
          </p:cNvPr>
          <p:cNvSpPr>
            <a:spLocks noGrp="1"/>
          </p:cNvSpPr>
          <p:nvPr>
            <p:ph sz="quarter" idx="13"/>
          </p:nvPr>
        </p:nvSpPr>
        <p:spPr>
          <a:xfrm>
            <a:off x="8619067" y="713865"/>
            <a:ext cx="3056025"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555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Orange - Graphic Slide Type 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C78DE9F2-13B2-CE43-A659-367B3646594B}"/>
              </a:ext>
            </a:extLst>
          </p:cNvPr>
          <p:cNvSpPr>
            <a:spLocks noGrp="1"/>
          </p:cNvSpPr>
          <p:nvPr>
            <p:ph type="pic" sz="quarter" idx="10" hasCustomPrompt="1"/>
          </p:nvPr>
        </p:nvSpPr>
        <p:spPr>
          <a:xfrm>
            <a:off x="7238992" y="1"/>
            <a:ext cx="4953007"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647699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647699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6476994"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7489191" y="713865"/>
            <a:ext cx="4185901" cy="53482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273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Orange - Graphic Slide Type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Picture Placeholder 2">
            <a:extLst>
              <a:ext uri="{FF2B5EF4-FFF2-40B4-BE49-F238E27FC236}">
                <a16:creationId xmlns="" xmlns:a16="http://schemas.microsoft.com/office/drawing/2014/main" id="{77FB6F33-2F37-C644-B648-194D373BA73F}"/>
              </a:ext>
            </a:extLst>
          </p:cNvPr>
          <p:cNvSpPr>
            <a:spLocks noGrp="1"/>
          </p:cNvSpPr>
          <p:nvPr>
            <p:ph type="pic" sz="quarter" idx="10" hasCustomPrompt="1"/>
          </p:nvPr>
        </p:nvSpPr>
        <p:spPr>
          <a:xfrm>
            <a:off x="4953000" y="1"/>
            <a:ext cx="723899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420749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420749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4207492"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FF3AAC7D-E1CA-664E-9702-2DA6C01DEADD}"/>
              </a:ext>
            </a:extLst>
          </p:cNvPr>
          <p:cNvSpPr>
            <a:spLocks noGrp="1"/>
          </p:cNvSpPr>
          <p:nvPr>
            <p:ph sz="quarter" idx="13"/>
          </p:nvPr>
        </p:nvSpPr>
        <p:spPr>
          <a:xfrm>
            <a:off x="5257801" y="713863"/>
            <a:ext cx="6400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745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Orange - Graphic Slide Type 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Picture Placeholder 2">
            <a:extLst>
              <a:ext uri="{FF2B5EF4-FFF2-40B4-BE49-F238E27FC236}">
                <a16:creationId xmlns="" xmlns:a16="http://schemas.microsoft.com/office/drawing/2014/main" id="{BF3D2B80-624E-5741-B7C2-CCCF363753DC}"/>
              </a:ext>
            </a:extLst>
          </p:cNvPr>
          <p:cNvSpPr>
            <a:spLocks noGrp="1"/>
          </p:cNvSpPr>
          <p:nvPr>
            <p:ph type="pic" sz="quarter" idx="10" hasCustomPrompt="1"/>
          </p:nvPr>
        </p:nvSpPr>
        <p:spPr>
          <a:xfrm>
            <a:off x="3809994" y="1"/>
            <a:ext cx="8382005"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33400"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33400"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33400" y="1346199"/>
            <a:ext cx="3049772"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 xmlns:a16="http://schemas.microsoft.com/office/drawing/2014/main" id="{5A4D1AB3-F1B6-B446-A22B-8B69D74B773F}"/>
              </a:ext>
            </a:extLst>
          </p:cNvPr>
          <p:cNvSpPr>
            <a:spLocks noGrp="1"/>
          </p:cNvSpPr>
          <p:nvPr>
            <p:ph sz="quarter" idx="13"/>
          </p:nvPr>
        </p:nvSpPr>
        <p:spPr>
          <a:xfrm>
            <a:off x="4114801" y="713863"/>
            <a:ext cx="7543800"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264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Orange - Graphic Slide Type 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Picture Placeholder 2">
            <a:extLst>
              <a:ext uri="{FF2B5EF4-FFF2-40B4-BE49-F238E27FC236}">
                <a16:creationId xmlns="" xmlns:a16="http://schemas.microsoft.com/office/drawing/2014/main" id="{BD445931-D17A-F541-A1A6-BEDE70C78F3A}"/>
              </a:ext>
            </a:extLst>
          </p:cNvPr>
          <p:cNvSpPr>
            <a:spLocks noGrp="1"/>
          </p:cNvSpPr>
          <p:nvPr>
            <p:ph type="pic" sz="quarter" idx="10" hasCustomPrompt="1"/>
          </p:nvPr>
        </p:nvSpPr>
        <p:spPr>
          <a:xfrm>
            <a:off x="0" y="1"/>
            <a:ext cx="8380228"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8608828" y="754226"/>
            <a:ext cx="3049772"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8608828" y="525668"/>
            <a:ext cx="3049772"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8608828" y="1346199"/>
            <a:ext cx="3049772"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400" y="713863"/>
            <a:ext cx="7543799"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541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Orange - Graphic Slide Type 6">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Picture Placeholder 2">
            <a:extLst>
              <a:ext uri="{FF2B5EF4-FFF2-40B4-BE49-F238E27FC236}">
                <a16:creationId xmlns="" xmlns:a16="http://schemas.microsoft.com/office/drawing/2014/main" id="{BEE8380C-A858-5B48-8FBE-7551B6B2F1AA}"/>
              </a:ext>
            </a:extLst>
          </p:cNvPr>
          <p:cNvSpPr>
            <a:spLocks noGrp="1"/>
          </p:cNvSpPr>
          <p:nvPr>
            <p:ph type="pic" sz="quarter" idx="10" hasCustomPrompt="1"/>
          </p:nvPr>
        </p:nvSpPr>
        <p:spPr>
          <a:xfrm>
            <a:off x="-1" y="1"/>
            <a:ext cx="7235459"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7464057" y="754226"/>
            <a:ext cx="4194544" cy="541174"/>
          </a:xfrm>
        </p:spPr>
        <p:txBody>
          <a:bodyPr/>
          <a:lstStyle>
            <a:lvl1pPr marL="0" algn="l" defTabSz="914400" rtl="0" eaLnBrk="1" latinLnBrk="0" hangingPunct="1">
              <a:lnSpc>
                <a:spcPts val="3540"/>
              </a:lnSpc>
              <a:spcBef>
                <a:spcPct val="0"/>
              </a:spcBef>
              <a:buNone/>
              <a:defRPr lang="en-US" sz="3200" b="1" kern="1200" spc="-20" baseline="0" dirty="0">
                <a:solidFill>
                  <a:schemeClr val="tx1">
                    <a:lumMod val="85000"/>
                    <a:lumOff val="15000"/>
                  </a:schemeClr>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7464057" y="525668"/>
            <a:ext cx="4194544"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tx1">
                    <a:lumMod val="50000"/>
                    <a:lumOff val="50000"/>
                  </a:schemeClr>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7464057" y="1346199"/>
            <a:ext cx="4194544" cy="4715933"/>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Slide Number Placeholder 5">
            <a:extLst>
              <a:ext uri="{FF2B5EF4-FFF2-40B4-BE49-F238E27FC236}">
                <a16:creationId xmlns="" xmlns:a16="http://schemas.microsoft.com/office/drawing/2014/main" id="{1AF4201C-FBD4-B042-B790-4DD4A1701E62}"/>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47" name="Content Placeholder 3">
            <a:extLst>
              <a:ext uri="{FF2B5EF4-FFF2-40B4-BE49-F238E27FC236}">
                <a16:creationId xmlns="" xmlns:a16="http://schemas.microsoft.com/office/drawing/2014/main" id="{CB09ED3D-F19F-E541-9F91-AC23B226B45D}"/>
              </a:ext>
            </a:extLst>
          </p:cNvPr>
          <p:cNvSpPr>
            <a:spLocks noGrp="1"/>
          </p:cNvSpPr>
          <p:nvPr>
            <p:ph sz="quarter" idx="13"/>
          </p:nvPr>
        </p:nvSpPr>
        <p:spPr>
          <a:xfrm>
            <a:off x="533399" y="713863"/>
            <a:ext cx="6477001" cy="5348269"/>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216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Orange - Graphic Slide Type 7">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D66F0E8F-BFC6-3047-8F17-662D7D1DDAA3}"/>
              </a:ext>
            </a:extLst>
          </p:cNvPr>
          <p:cNvSpPr>
            <a:spLocks noGrp="1"/>
          </p:cNvSpPr>
          <p:nvPr>
            <p:ph type="pic" sz="quarter" idx="10" hasCustomPrompt="1"/>
          </p:nvPr>
        </p:nvSpPr>
        <p:spPr>
          <a:xfrm>
            <a:off x="-3" y="1"/>
            <a:ext cx="4953000"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5181606" y="713865"/>
            <a:ext cx="6476994" cy="534826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4102097"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4102097"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4113886"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434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Orange - Graphic Slide Type 8">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24E393CE-42E2-7948-8E58-FDCD64C4C6E9}"/>
              </a:ext>
            </a:extLst>
          </p:cNvPr>
          <p:cNvSpPr/>
          <p:nvPr userDrawn="1"/>
        </p:nvSpPr>
        <p:spPr>
          <a:xfrm>
            <a:off x="304800" y="304800"/>
            <a:ext cx="11582400" cy="605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 xmlns:a16="http://schemas.microsoft.com/office/drawing/2014/main" id="{3E5F2820-100A-6B49-A728-F3FCD62D00AE}"/>
              </a:ext>
            </a:extLst>
          </p:cNvPr>
          <p:cNvSpPr/>
          <p:nvPr userDrawn="1"/>
        </p:nvSpPr>
        <p:spPr>
          <a:xfrm>
            <a:off x="304800" y="304800"/>
            <a:ext cx="11582400" cy="104265"/>
          </a:xfrm>
          <a:prstGeom prst="rect">
            <a:avLst/>
          </a:prstGeom>
          <a:gradFill flip="none" rotWithShape="1">
            <a:gsLst>
              <a:gs pos="100000">
                <a:schemeClr val="accent1"/>
              </a:gs>
              <a:gs pos="0">
                <a:srgbClr val="C14E3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Picture Placeholder 2">
            <a:extLst>
              <a:ext uri="{FF2B5EF4-FFF2-40B4-BE49-F238E27FC236}">
                <a16:creationId xmlns="" xmlns:a16="http://schemas.microsoft.com/office/drawing/2014/main" id="{44860451-7029-A24C-BDFE-27E79CB0D3CB}"/>
              </a:ext>
            </a:extLst>
          </p:cNvPr>
          <p:cNvSpPr>
            <a:spLocks noGrp="1"/>
          </p:cNvSpPr>
          <p:nvPr>
            <p:ph type="pic" sz="quarter" idx="10" hasCustomPrompt="1"/>
          </p:nvPr>
        </p:nvSpPr>
        <p:spPr>
          <a:xfrm>
            <a:off x="0" y="1"/>
            <a:ext cx="3810001" cy="6857999"/>
          </a:xfrm>
          <a:solidFill>
            <a:schemeClr val="bg2">
              <a:lumMod val="60000"/>
              <a:lumOff val="40000"/>
            </a:schemeClr>
          </a:solidFill>
        </p:spPr>
        <p:txBody>
          <a:bodyPr lIns="182880" tIns="182880" rIns="182880" bIns="182880" anchor="b" anchorCtr="0"/>
          <a:lstStyle>
            <a:lvl1pPr marL="0" indent="0" algn="ctr">
              <a:lnSpc>
                <a:spcPct val="100000"/>
              </a:lnSpc>
              <a:buNone/>
              <a:defRPr b="1">
                <a:solidFill>
                  <a:schemeClr val="bg2">
                    <a:lumMod val="40000"/>
                    <a:lumOff val="60000"/>
                  </a:schemeClr>
                </a:solidFill>
              </a:defRPr>
            </a:lvl1pPr>
          </a:lstStyle>
          <a:p>
            <a:r>
              <a:rPr lang="en-US" dirty="0"/>
              <a:t>DROP IMAGE HERE</a:t>
            </a:r>
            <a:br>
              <a:rPr lang="en-US" dirty="0"/>
            </a:br>
            <a:r>
              <a:rPr lang="en-US" dirty="0"/>
              <a:t>then send to back</a:t>
            </a:r>
          </a:p>
        </p:txBody>
      </p:sp>
      <p:sp>
        <p:nvSpPr>
          <p:cNvPr id="22" name="Content Placeholder 3">
            <a:extLst>
              <a:ext uri="{FF2B5EF4-FFF2-40B4-BE49-F238E27FC236}">
                <a16:creationId xmlns="" xmlns:a16="http://schemas.microsoft.com/office/drawing/2014/main" id="{F2FB190B-A944-2F4F-93F2-1249242693C0}"/>
              </a:ext>
            </a:extLst>
          </p:cNvPr>
          <p:cNvSpPr>
            <a:spLocks noGrp="1"/>
          </p:cNvSpPr>
          <p:nvPr>
            <p:ph sz="quarter" idx="12"/>
          </p:nvPr>
        </p:nvSpPr>
        <p:spPr>
          <a:xfrm>
            <a:off x="4064914" y="713865"/>
            <a:ext cx="7593686" cy="5348267"/>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Slide Number Placeholder 5">
            <a:extLst>
              <a:ext uri="{FF2B5EF4-FFF2-40B4-BE49-F238E27FC236}">
                <a16:creationId xmlns="" xmlns:a16="http://schemas.microsoft.com/office/drawing/2014/main" id="{EB3F1C78-8AAF-7C40-BF3A-EE8BBA0ADA48}"/>
              </a:ext>
            </a:extLst>
          </p:cNvPr>
          <p:cNvSpPr txBox="1">
            <a:spLocks/>
          </p:cNvSpPr>
          <p:nvPr userDrawn="1"/>
        </p:nvSpPr>
        <p:spPr>
          <a:xfrm>
            <a:off x="11722734" y="6541408"/>
            <a:ext cx="16446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B33D941A-9E8D-C448-AAB9-B92A048B32C9}" type="slidenum">
              <a:rPr lang="uk-UA">
                <a:solidFill>
                  <a:srgbClr val="000000">
                    <a:lumMod val="85000"/>
                    <a:lumOff val="15000"/>
                  </a:srgbClr>
                </a:solidFill>
              </a:rPr>
              <a:pPr algn="l"/>
              <a:t>‹#›</a:t>
            </a:fld>
            <a:endParaRPr lang="uk-UA" dirty="0">
              <a:solidFill>
                <a:srgbClr val="000000">
                  <a:lumMod val="85000"/>
                  <a:lumOff val="15000"/>
                </a:srgbClr>
              </a:solidFill>
            </a:endParaRPr>
          </a:p>
        </p:txBody>
      </p:sp>
      <p:sp>
        <p:nvSpPr>
          <p:cNvPr id="3" name="Title 2">
            <a:extLst>
              <a:ext uri="{FF2B5EF4-FFF2-40B4-BE49-F238E27FC236}">
                <a16:creationId xmlns="" xmlns:a16="http://schemas.microsoft.com/office/drawing/2014/main" id="{2DFA5F3B-3684-2E44-AA21-C9880EA78300}"/>
              </a:ext>
            </a:extLst>
          </p:cNvPr>
          <p:cNvSpPr>
            <a:spLocks noGrp="1"/>
          </p:cNvSpPr>
          <p:nvPr>
            <p:ph type="title"/>
          </p:nvPr>
        </p:nvSpPr>
        <p:spPr>
          <a:xfrm>
            <a:off x="571503" y="754226"/>
            <a:ext cx="2987699" cy="990015"/>
          </a:xfrm>
        </p:spPr>
        <p:txBody>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a:t>Click to edit Master title style</a:t>
            </a:r>
          </a:p>
        </p:txBody>
      </p:sp>
      <p:sp>
        <p:nvSpPr>
          <p:cNvPr id="20" name="Text Placeholder 3">
            <a:extLst>
              <a:ext uri="{FF2B5EF4-FFF2-40B4-BE49-F238E27FC236}">
                <a16:creationId xmlns="" xmlns:a16="http://schemas.microsoft.com/office/drawing/2014/main" id="{E7BD8CB6-0250-1141-8D17-67247CDC58A6}"/>
              </a:ext>
            </a:extLst>
          </p:cNvPr>
          <p:cNvSpPr>
            <a:spLocks noGrp="1"/>
          </p:cNvSpPr>
          <p:nvPr>
            <p:ph type="body" sz="quarter" idx="11" hasCustomPrompt="1"/>
          </p:nvPr>
        </p:nvSpPr>
        <p:spPr>
          <a:xfrm>
            <a:off x="571503" y="525668"/>
            <a:ext cx="2987699" cy="276999"/>
          </a:xfrm>
        </p:spPr>
        <p:txBody>
          <a:bodyPr wrap="square">
            <a:spAutoFit/>
          </a:bodyPr>
          <a:lstStyle>
            <a:lvl1pPr marL="0" indent="0" algn="l" defTabSz="914400" rtl="0" eaLnBrk="1" latinLnBrk="0" hangingPunct="1">
              <a:lnSpc>
                <a:spcPct val="100000"/>
              </a:lnSpc>
              <a:spcBef>
                <a:spcPts val="1000"/>
              </a:spcBef>
              <a:buClr>
                <a:schemeClr val="accent1"/>
              </a:buClr>
              <a:buFont typeface="Wingdings" charset="2"/>
              <a:buNone/>
              <a:defRPr lang="en-US" sz="1200" kern="1200" dirty="0" smtClean="0">
                <a:solidFill>
                  <a:schemeClr val="bg1"/>
                </a:solidFill>
                <a:latin typeface="+mj-lt"/>
                <a:ea typeface="+mn-ea"/>
                <a:cs typeface="+mn-cs"/>
              </a:defRPr>
            </a:lvl1pPr>
            <a:lvl2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2pPr>
            <a:lvl3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3pPr>
            <a:lvl4pPr marL="0" indent="0" algn="l" defTabSz="914400" rtl="0" eaLnBrk="1" latinLnBrk="0" hangingPunct="1">
              <a:lnSpc>
                <a:spcPts val="2500"/>
              </a:lnSpc>
              <a:spcBef>
                <a:spcPts val="1000"/>
              </a:spcBef>
              <a:buClr>
                <a:schemeClr val="accent1"/>
              </a:buClr>
              <a:buFont typeface="Wingdings" charset="2"/>
              <a:buNone/>
              <a:defRPr lang="en-US" sz="1600" kern="1200" dirty="0" smtClean="0">
                <a:solidFill>
                  <a:schemeClr val="tx1">
                    <a:lumMod val="85000"/>
                    <a:lumOff val="15000"/>
                  </a:schemeClr>
                </a:solidFill>
                <a:latin typeface="+mn-lt"/>
                <a:ea typeface="+mn-ea"/>
                <a:cs typeface="+mn-cs"/>
              </a:defRPr>
            </a:lvl4pPr>
            <a:lvl5pPr marL="0" indent="0" algn="l" defTabSz="914400" rtl="0" eaLnBrk="1" latinLnBrk="0" hangingPunct="1">
              <a:lnSpc>
                <a:spcPts val="2500"/>
              </a:lnSpc>
              <a:spcBef>
                <a:spcPts val="1000"/>
              </a:spcBef>
              <a:buClr>
                <a:schemeClr val="accent1"/>
              </a:buClr>
              <a:buFont typeface="Wingdings" charset="2"/>
              <a:buNone/>
              <a:defRPr lang="en-US" sz="1600" kern="1200" dirty="0">
                <a:solidFill>
                  <a:schemeClr val="tx1">
                    <a:lumMod val="85000"/>
                    <a:lumOff val="15000"/>
                  </a:schemeClr>
                </a:solidFill>
                <a:latin typeface="+mn-lt"/>
                <a:ea typeface="+mn-ea"/>
                <a:cs typeface="+mn-cs"/>
              </a:defRPr>
            </a:lvl5pPr>
          </a:lstStyle>
          <a:p>
            <a:pPr lvl="0"/>
            <a:r>
              <a:rPr lang="en-US" dirty="0"/>
              <a:t>Click to edit Master text styles</a:t>
            </a:r>
          </a:p>
        </p:txBody>
      </p:sp>
      <p:sp>
        <p:nvSpPr>
          <p:cNvPr id="37" name="Content Placeholder 3">
            <a:extLst>
              <a:ext uri="{FF2B5EF4-FFF2-40B4-BE49-F238E27FC236}">
                <a16:creationId xmlns="" xmlns:a16="http://schemas.microsoft.com/office/drawing/2014/main" id="{142A8A4B-1BCF-0344-8ECA-B5B26CE50F76}"/>
              </a:ext>
            </a:extLst>
          </p:cNvPr>
          <p:cNvSpPr>
            <a:spLocks noGrp="1"/>
          </p:cNvSpPr>
          <p:nvPr>
            <p:ph sz="quarter" idx="13"/>
          </p:nvPr>
        </p:nvSpPr>
        <p:spPr>
          <a:xfrm>
            <a:off x="559715" y="1333500"/>
            <a:ext cx="2996285" cy="4728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598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816">
          <p15:clr>
            <a:srgbClr val="FBAE40"/>
          </p15:clr>
        </p15:guide>
        <p15:guide id="2" orient="horz" pos="840">
          <p15:clr>
            <a:srgbClr val="FBAE40"/>
          </p15:clr>
        </p15:guide>
        <p15:guide id="3" pos="336">
          <p15:clr>
            <a:srgbClr val="FBAE40"/>
          </p15:clr>
        </p15:guide>
        <p15:guide id="4" pos="7344">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9.xml"/><Relationship Id="rId21" Type="http://schemas.openxmlformats.org/officeDocument/2006/relationships/slideLayout" Target="../slideLayouts/slideLayout94.xml"/><Relationship Id="rId42" Type="http://schemas.openxmlformats.org/officeDocument/2006/relationships/slideLayout" Target="../slideLayouts/slideLayout115.xml"/><Relationship Id="rId47" Type="http://schemas.openxmlformats.org/officeDocument/2006/relationships/slideLayout" Target="../slideLayouts/slideLayout120.xml"/><Relationship Id="rId63" Type="http://schemas.openxmlformats.org/officeDocument/2006/relationships/slideLayout" Target="../slideLayouts/slideLayout136.xml"/><Relationship Id="rId68" Type="http://schemas.openxmlformats.org/officeDocument/2006/relationships/slideLayout" Target="../slideLayouts/slideLayout141.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9" Type="http://schemas.openxmlformats.org/officeDocument/2006/relationships/slideLayout" Target="../slideLayouts/slideLayout102.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37" Type="http://schemas.openxmlformats.org/officeDocument/2006/relationships/slideLayout" Target="../slideLayouts/slideLayout110.xml"/><Relationship Id="rId40" Type="http://schemas.openxmlformats.org/officeDocument/2006/relationships/slideLayout" Target="../slideLayouts/slideLayout113.xml"/><Relationship Id="rId45" Type="http://schemas.openxmlformats.org/officeDocument/2006/relationships/slideLayout" Target="../slideLayouts/slideLayout118.xml"/><Relationship Id="rId53" Type="http://schemas.openxmlformats.org/officeDocument/2006/relationships/slideLayout" Target="../slideLayouts/slideLayout126.xml"/><Relationship Id="rId58" Type="http://schemas.openxmlformats.org/officeDocument/2006/relationships/slideLayout" Target="../slideLayouts/slideLayout131.xml"/><Relationship Id="rId66" Type="http://schemas.openxmlformats.org/officeDocument/2006/relationships/slideLayout" Target="../slideLayouts/slideLayout139.xml"/><Relationship Id="rId74" Type="http://schemas.openxmlformats.org/officeDocument/2006/relationships/theme" Target="../theme/theme2.xml"/><Relationship Id="rId5" Type="http://schemas.openxmlformats.org/officeDocument/2006/relationships/slideLayout" Target="../slideLayouts/slideLayout78.xml"/><Relationship Id="rId61" Type="http://schemas.openxmlformats.org/officeDocument/2006/relationships/slideLayout" Target="../slideLayouts/slideLayout134.xml"/><Relationship Id="rId19" Type="http://schemas.openxmlformats.org/officeDocument/2006/relationships/slideLayout" Target="../slideLayouts/slideLayout9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43" Type="http://schemas.openxmlformats.org/officeDocument/2006/relationships/slideLayout" Target="../slideLayouts/slideLayout116.xml"/><Relationship Id="rId48" Type="http://schemas.openxmlformats.org/officeDocument/2006/relationships/slideLayout" Target="../slideLayouts/slideLayout121.xml"/><Relationship Id="rId56" Type="http://schemas.openxmlformats.org/officeDocument/2006/relationships/slideLayout" Target="../slideLayouts/slideLayout129.xml"/><Relationship Id="rId64" Type="http://schemas.openxmlformats.org/officeDocument/2006/relationships/slideLayout" Target="../slideLayouts/slideLayout137.xml"/><Relationship Id="rId69" Type="http://schemas.openxmlformats.org/officeDocument/2006/relationships/slideLayout" Target="../slideLayouts/slideLayout142.xml"/><Relationship Id="rId8" Type="http://schemas.openxmlformats.org/officeDocument/2006/relationships/slideLayout" Target="../slideLayouts/slideLayout81.xml"/><Relationship Id="rId51" Type="http://schemas.openxmlformats.org/officeDocument/2006/relationships/slideLayout" Target="../slideLayouts/slideLayout124.xml"/><Relationship Id="rId72" Type="http://schemas.openxmlformats.org/officeDocument/2006/relationships/slideLayout" Target="../slideLayouts/slideLayout145.xml"/><Relationship Id="rId3" Type="http://schemas.openxmlformats.org/officeDocument/2006/relationships/slideLayout" Target="../slideLayouts/slideLayout76.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38" Type="http://schemas.openxmlformats.org/officeDocument/2006/relationships/slideLayout" Target="../slideLayouts/slideLayout111.xml"/><Relationship Id="rId46" Type="http://schemas.openxmlformats.org/officeDocument/2006/relationships/slideLayout" Target="../slideLayouts/slideLayout119.xml"/><Relationship Id="rId59" Type="http://schemas.openxmlformats.org/officeDocument/2006/relationships/slideLayout" Target="../slideLayouts/slideLayout132.xml"/><Relationship Id="rId67" Type="http://schemas.openxmlformats.org/officeDocument/2006/relationships/slideLayout" Target="../slideLayouts/slideLayout140.xml"/><Relationship Id="rId20" Type="http://schemas.openxmlformats.org/officeDocument/2006/relationships/slideLayout" Target="../slideLayouts/slideLayout93.xml"/><Relationship Id="rId41" Type="http://schemas.openxmlformats.org/officeDocument/2006/relationships/slideLayout" Target="../slideLayouts/slideLayout114.xml"/><Relationship Id="rId54" Type="http://schemas.openxmlformats.org/officeDocument/2006/relationships/slideLayout" Target="../slideLayouts/slideLayout127.xml"/><Relationship Id="rId62" Type="http://schemas.openxmlformats.org/officeDocument/2006/relationships/slideLayout" Target="../slideLayouts/slideLayout135.xml"/><Relationship Id="rId70" Type="http://schemas.openxmlformats.org/officeDocument/2006/relationships/slideLayout" Target="../slideLayouts/slideLayout143.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slideLayout" Target="../slideLayouts/slideLayout109.xml"/><Relationship Id="rId49" Type="http://schemas.openxmlformats.org/officeDocument/2006/relationships/slideLayout" Target="../slideLayouts/slideLayout122.xml"/><Relationship Id="rId57" Type="http://schemas.openxmlformats.org/officeDocument/2006/relationships/slideLayout" Target="../slideLayouts/slideLayout130.xml"/><Relationship Id="rId10" Type="http://schemas.openxmlformats.org/officeDocument/2006/relationships/slideLayout" Target="../slideLayouts/slideLayout83.xml"/><Relationship Id="rId31" Type="http://schemas.openxmlformats.org/officeDocument/2006/relationships/slideLayout" Target="../slideLayouts/slideLayout104.xml"/><Relationship Id="rId44" Type="http://schemas.openxmlformats.org/officeDocument/2006/relationships/slideLayout" Target="../slideLayouts/slideLayout117.xml"/><Relationship Id="rId52" Type="http://schemas.openxmlformats.org/officeDocument/2006/relationships/slideLayout" Target="../slideLayouts/slideLayout125.xml"/><Relationship Id="rId60" Type="http://schemas.openxmlformats.org/officeDocument/2006/relationships/slideLayout" Target="../slideLayouts/slideLayout133.xml"/><Relationship Id="rId65" Type="http://schemas.openxmlformats.org/officeDocument/2006/relationships/slideLayout" Target="../slideLayouts/slideLayout138.xml"/><Relationship Id="rId73" Type="http://schemas.openxmlformats.org/officeDocument/2006/relationships/slideLayout" Target="../slideLayouts/slideLayout146.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9" Type="http://schemas.openxmlformats.org/officeDocument/2006/relationships/slideLayout" Target="../slideLayouts/slideLayout112.xml"/><Relationship Id="rId34" Type="http://schemas.openxmlformats.org/officeDocument/2006/relationships/slideLayout" Target="../slideLayouts/slideLayout107.xml"/><Relationship Id="rId50" Type="http://schemas.openxmlformats.org/officeDocument/2006/relationships/slideLayout" Target="../slideLayouts/slideLayout123.xml"/><Relationship Id="rId55" Type="http://schemas.openxmlformats.org/officeDocument/2006/relationships/slideLayout" Target="../slideLayouts/slideLayout128.xml"/><Relationship Id="rId7" Type="http://schemas.openxmlformats.org/officeDocument/2006/relationships/slideLayout" Target="../slideLayouts/slideLayout80.xml"/><Relationship Id="rId71" Type="http://schemas.openxmlformats.org/officeDocument/2006/relationships/slideLayout" Target="../slideLayouts/slideLayout1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6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304800"/>
            <a:ext cx="11582400" cy="535531"/>
          </a:xfrm>
          <a:prstGeom prst="rect">
            <a:avLst/>
          </a:prstGeom>
        </p:spPr>
        <p:txBody>
          <a:bodyPr vert="horz" wrap="square"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304800" y="1066800"/>
            <a:ext cx="11582400" cy="5295900"/>
          </a:xfrm>
          <a:prstGeom prst="rect">
            <a:avLst/>
          </a:prstGeom>
        </p:spPr>
        <p:txBody>
          <a:bodyPr vert="horz" lIns="91440" tIns="45720" rIns="91440" bIns="4572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 xmlns:a16="http://schemas.microsoft.com/office/drawing/2014/main" id="{6544C4E2-738A-954B-99A1-8741D61739E5}"/>
              </a:ext>
            </a:extLst>
          </p:cNvPr>
          <p:cNvSpPr/>
          <p:nvPr userDrawn="1"/>
        </p:nvSpPr>
        <p:spPr>
          <a:xfrm>
            <a:off x="11852163" y="6946574"/>
            <a:ext cx="339837" cy="123111"/>
          </a:xfrm>
          <a:prstGeom prst="rect">
            <a:avLst/>
          </a:prstGeom>
        </p:spPr>
        <p:txBody>
          <a:bodyPr wrap="none" lIns="0" tIns="0" rIns="0" bIns="0">
            <a:spAutoFit/>
          </a:bodyPr>
          <a:lstStyle/>
          <a:p>
            <a:r>
              <a:rPr lang="en-US" sz="800" dirty="0">
                <a:solidFill>
                  <a:schemeClr val="bg2">
                    <a:lumMod val="40000"/>
                    <a:lumOff val="60000"/>
                  </a:schemeClr>
                </a:solidFill>
              </a:rPr>
              <a:t>v2.1.02</a:t>
            </a:r>
          </a:p>
        </p:txBody>
      </p:sp>
    </p:spTree>
    <p:extLst>
      <p:ext uri="{BB962C8B-B14F-4D97-AF65-F5344CB8AC3E}">
        <p14:creationId xmlns:p14="http://schemas.microsoft.com/office/powerpoint/2010/main" val="120754938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6" r:id="rId3"/>
    <p:sldLayoutId id="2147483656" r:id="rId4"/>
    <p:sldLayoutId id="2147483661" r:id="rId5"/>
    <p:sldLayoutId id="2147483668" r:id="rId6"/>
    <p:sldLayoutId id="2147483669" r:id="rId7"/>
    <p:sldLayoutId id="2147483671" r:id="rId8"/>
    <p:sldLayoutId id="2147483672" r:id="rId9"/>
    <p:sldLayoutId id="2147483673" r:id="rId10"/>
    <p:sldLayoutId id="2147483675" r:id="rId11"/>
    <p:sldLayoutId id="2147483677" r:id="rId12"/>
    <p:sldLayoutId id="2147483679" r:id="rId13"/>
    <p:sldLayoutId id="2147483681" r:id="rId14"/>
    <p:sldLayoutId id="2147483682" r:id="rId15"/>
    <p:sldLayoutId id="2147483658" r:id="rId16"/>
    <p:sldLayoutId id="2147483683" r:id="rId17"/>
    <p:sldLayoutId id="2147483684" r:id="rId18"/>
    <p:sldLayoutId id="2147483685" r:id="rId19"/>
    <p:sldLayoutId id="2147483686" r:id="rId20"/>
    <p:sldLayoutId id="2147483687" r:id="rId21"/>
    <p:sldLayoutId id="2147483689" r:id="rId22"/>
    <p:sldLayoutId id="2147483691" r:id="rId23"/>
    <p:sldLayoutId id="2147483693" r:id="rId24"/>
    <p:sldLayoutId id="2147483695" r:id="rId25"/>
    <p:sldLayoutId id="2147483696" r:id="rId26"/>
    <p:sldLayoutId id="2147483659" r:id="rId27"/>
    <p:sldLayoutId id="2147483697" r:id="rId28"/>
    <p:sldLayoutId id="2147483698" r:id="rId29"/>
    <p:sldLayoutId id="2147483699" r:id="rId30"/>
    <p:sldLayoutId id="2147483700" r:id="rId31"/>
    <p:sldLayoutId id="2147483701" r:id="rId32"/>
    <p:sldLayoutId id="2147483703" r:id="rId33"/>
    <p:sldLayoutId id="2147483705" r:id="rId34"/>
    <p:sldLayoutId id="2147483707" r:id="rId35"/>
    <p:sldLayoutId id="2147483709" r:id="rId36"/>
    <p:sldLayoutId id="2147483710" r:id="rId37"/>
    <p:sldLayoutId id="2147483660" r:id="rId38"/>
    <p:sldLayoutId id="2147483711" r:id="rId39"/>
    <p:sldLayoutId id="2147483712" r:id="rId40"/>
    <p:sldLayoutId id="2147483713" r:id="rId41"/>
    <p:sldLayoutId id="2147483714" r:id="rId42"/>
    <p:sldLayoutId id="2147483715" r:id="rId43"/>
    <p:sldLayoutId id="2147483717" r:id="rId44"/>
    <p:sldLayoutId id="2147483719" r:id="rId45"/>
    <p:sldLayoutId id="2147483721" r:id="rId46"/>
    <p:sldLayoutId id="2147483723" r:id="rId47"/>
    <p:sldLayoutId id="2147483724" r:id="rId48"/>
    <p:sldLayoutId id="2147483650" r:id="rId49"/>
    <p:sldLayoutId id="2147483725" r:id="rId50"/>
    <p:sldLayoutId id="2147483726" r:id="rId51"/>
    <p:sldLayoutId id="2147483727" r:id="rId52"/>
    <p:sldLayoutId id="2147483728" r:id="rId53"/>
    <p:sldLayoutId id="2147483729" r:id="rId54"/>
    <p:sldLayoutId id="2147483731" r:id="rId55"/>
    <p:sldLayoutId id="2147483733" r:id="rId56"/>
    <p:sldLayoutId id="2147483735" r:id="rId57"/>
    <p:sldLayoutId id="2147483737" r:id="rId58"/>
    <p:sldLayoutId id="2147483738" r:id="rId59"/>
    <p:sldLayoutId id="2147483662" r:id="rId60"/>
    <p:sldLayoutId id="2147483739" r:id="rId61"/>
    <p:sldLayoutId id="2147483740" r:id="rId62"/>
    <p:sldLayoutId id="2147483741" r:id="rId63"/>
    <p:sldLayoutId id="2147483742" r:id="rId64"/>
    <p:sldLayoutId id="2147483744" r:id="rId65"/>
    <p:sldLayoutId id="2147483746" r:id="rId66"/>
    <p:sldLayoutId id="2147483748" r:id="rId67"/>
    <p:sldLayoutId id="2147483750" r:id="rId68"/>
    <p:sldLayoutId id="2147483751" r:id="rId69"/>
    <p:sldLayoutId id="2147483752" r:id="rId70"/>
    <p:sldLayoutId id="2147483665" r:id="rId71"/>
    <p:sldLayoutId id="2147483655" r:id="rId72"/>
    <p:sldLayoutId id="2147483657" r:id="rId7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1" kern="1200" spc="-2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5">
            <a:lumMod val="75000"/>
          </a:schemeClr>
        </a:buClr>
        <a:buFont typeface="Wingdings" charset="2"/>
        <a:buChar char="§"/>
        <a:defRPr sz="1600" kern="1200">
          <a:solidFill>
            <a:schemeClr val="tx1">
              <a:lumMod val="85000"/>
              <a:lumOff val="15000"/>
            </a:schemeClr>
          </a:solidFill>
          <a:latin typeface="+mn-lt"/>
          <a:ea typeface="+mn-ea"/>
          <a:cs typeface="+mn-cs"/>
        </a:defRPr>
      </a:lvl1pPr>
      <a:lvl2pPr marL="466725" indent="-227013" algn="l" defTabSz="914400" rtl="0" eaLnBrk="1" latinLnBrk="0" hangingPunct="1">
        <a:lnSpc>
          <a:spcPct val="100000"/>
        </a:lnSpc>
        <a:spcBef>
          <a:spcPts val="0"/>
        </a:spcBef>
        <a:spcAft>
          <a:spcPts val="600"/>
        </a:spcAft>
        <a:buClr>
          <a:schemeClr val="accent5">
            <a:lumMod val="75000"/>
          </a:schemeClr>
        </a:buClr>
        <a:buFont typeface=".AppleSystemUIFont" charset="-120"/>
        <a:buChar char="-"/>
        <a:tabLst/>
        <a:defRPr sz="1600" kern="1200">
          <a:solidFill>
            <a:schemeClr val="tx1">
              <a:lumMod val="85000"/>
              <a:lumOff val="15000"/>
            </a:schemeClr>
          </a:solidFill>
          <a:latin typeface="+mn-lt"/>
          <a:ea typeface="+mn-ea"/>
          <a:cs typeface="+mn-cs"/>
        </a:defRPr>
      </a:lvl2pPr>
      <a:lvl3pPr marL="747713" indent="-227013" algn="l" defTabSz="914400" rtl="0" eaLnBrk="1" latinLnBrk="0" hangingPunct="1">
        <a:lnSpc>
          <a:spcPct val="100000"/>
        </a:lnSpc>
        <a:spcBef>
          <a:spcPts val="0"/>
        </a:spcBef>
        <a:spcAft>
          <a:spcPts val="600"/>
        </a:spcAft>
        <a:buClr>
          <a:schemeClr val="accent5">
            <a:lumMod val="75000"/>
          </a:schemeClr>
        </a:buClr>
        <a:buFont typeface="Arial" charset="0"/>
        <a:buChar char="•"/>
        <a:tabLst/>
        <a:defRPr sz="1600" kern="1200">
          <a:solidFill>
            <a:schemeClr val="tx1">
              <a:lumMod val="85000"/>
              <a:lumOff val="15000"/>
            </a:schemeClr>
          </a:solidFill>
          <a:latin typeface="+mn-lt"/>
          <a:ea typeface="+mn-ea"/>
          <a:cs typeface="+mn-cs"/>
        </a:defRPr>
      </a:lvl3pPr>
      <a:lvl4pPr marL="1028700" indent="-254000" algn="l" defTabSz="914400" rtl="0" eaLnBrk="1" latinLnBrk="0" hangingPunct="1">
        <a:lnSpc>
          <a:spcPct val="100000"/>
        </a:lnSpc>
        <a:spcBef>
          <a:spcPts val="0"/>
        </a:spcBef>
        <a:spcAft>
          <a:spcPts val="600"/>
        </a:spcAft>
        <a:buClr>
          <a:schemeClr val="accent5">
            <a:lumMod val="75000"/>
          </a:schemeClr>
        </a:buClr>
        <a:buFont typeface=".AppleSystemUIFont" charset="-120"/>
        <a:buChar char="-"/>
        <a:tabLst/>
        <a:defRPr sz="1600" kern="1200">
          <a:solidFill>
            <a:schemeClr val="tx1">
              <a:lumMod val="85000"/>
              <a:lumOff val="15000"/>
            </a:schemeClr>
          </a:solidFill>
          <a:latin typeface="+mn-lt"/>
          <a:ea typeface="+mn-ea"/>
          <a:cs typeface="+mn-cs"/>
        </a:defRPr>
      </a:lvl4pPr>
      <a:lvl5pPr marL="1497013" indent="-254000" algn="l" defTabSz="914400" rtl="0" eaLnBrk="1" latinLnBrk="0" hangingPunct="1">
        <a:lnSpc>
          <a:spcPct val="100000"/>
        </a:lnSpc>
        <a:spcBef>
          <a:spcPts val="0"/>
        </a:spcBef>
        <a:spcAft>
          <a:spcPts val="600"/>
        </a:spcAft>
        <a:buClr>
          <a:schemeClr val="accent5">
            <a:lumMod val="75000"/>
          </a:schemeClr>
        </a:buClr>
        <a:buFont typeface="Wingdings" charset="2"/>
        <a:buChar char="§"/>
        <a:tabLst/>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92" userDrawn="1">
          <p15:clr>
            <a:srgbClr val="A4A3A4"/>
          </p15:clr>
        </p15:guide>
        <p15:guide id="2" pos="7488" userDrawn="1">
          <p15:clr>
            <a:srgbClr val="A4A3A4"/>
          </p15:clr>
        </p15:guide>
        <p15:guide id="3" orient="horz" pos="192" userDrawn="1">
          <p15:clr>
            <a:srgbClr val="A4A3A4"/>
          </p15:clr>
        </p15:guide>
        <p15:guide id="5" orient="horz" pos="4200" userDrawn="1">
          <p15:clr>
            <a:srgbClr val="A4A3A4"/>
          </p15:clr>
        </p15:guide>
        <p15:guide id="9" pos="4560" userDrawn="1">
          <p15:clr>
            <a:srgbClr val="A4A3A4"/>
          </p15:clr>
        </p15:guide>
        <p15:guide id="10" pos="3120" userDrawn="1">
          <p15:clr>
            <a:srgbClr val="A4A3A4"/>
          </p15:clr>
        </p15:guide>
        <p15:guide id="11" pos="6000" userDrawn="1">
          <p15:clr>
            <a:srgbClr val="A4A3A4"/>
          </p15:clr>
        </p15:guide>
        <p15:guide id="12" pos="1680" userDrawn="1">
          <p15:clr>
            <a:srgbClr val="A4A3A4"/>
          </p15:clr>
        </p15:guide>
        <p15:guide id="13" pos="2400" userDrawn="1">
          <p15:clr>
            <a:srgbClr val="A4A3A4"/>
          </p15:clr>
        </p15:guide>
        <p15:guide id="14" pos="5280" userDrawn="1">
          <p15:clr>
            <a:srgbClr val="A4A3A4"/>
          </p15:clr>
        </p15:guide>
        <p15:guide id="15" pos="936" userDrawn="1">
          <p15:clr>
            <a:srgbClr val="A4A3A4"/>
          </p15:clr>
        </p15:guide>
        <p15:guide id="16" pos="6744" userDrawn="1">
          <p15:clr>
            <a:srgbClr val="A4A3A4"/>
          </p15:clr>
        </p15:guide>
        <p15:guide id="17" orient="horz" pos="4008"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7E6E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304800"/>
            <a:ext cx="11582400" cy="535531"/>
          </a:xfrm>
          <a:prstGeom prst="rect">
            <a:avLst/>
          </a:prstGeom>
        </p:spPr>
        <p:txBody>
          <a:bodyPr vert="horz" wrap="square"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304800" y="1066800"/>
            <a:ext cx="11582400" cy="5295900"/>
          </a:xfrm>
          <a:prstGeom prst="rect">
            <a:avLst/>
          </a:prstGeom>
        </p:spPr>
        <p:txBody>
          <a:bodyPr vert="horz" lIns="91440" tIns="45720" rIns="91440" bIns="4572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 xmlns:a16="http://schemas.microsoft.com/office/drawing/2014/main" id="{6544C4E2-738A-954B-99A1-8741D61739E5}"/>
              </a:ext>
            </a:extLst>
          </p:cNvPr>
          <p:cNvSpPr/>
          <p:nvPr userDrawn="1"/>
        </p:nvSpPr>
        <p:spPr>
          <a:xfrm>
            <a:off x="11852163" y="6946574"/>
            <a:ext cx="339837" cy="123111"/>
          </a:xfrm>
          <a:prstGeom prst="rect">
            <a:avLst/>
          </a:prstGeom>
        </p:spPr>
        <p:txBody>
          <a:bodyPr wrap="none" lIns="0" tIns="0" rIns="0" bIns="0">
            <a:spAutoFit/>
          </a:bodyPr>
          <a:lstStyle/>
          <a:p>
            <a:r>
              <a:rPr lang="en-US" sz="800" dirty="0">
                <a:solidFill>
                  <a:srgbClr val="A3A5A3">
                    <a:lumMod val="40000"/>
                    <a:lumOff val="60000"/>
                  </a:srgbClr>
                </a:solidFill>
              </a:rPr>
              <a:t>v2.1.02</a:t>
            </a:r>
          </a:p>
        </p:txBody>
      </p:sp>
    </p:spTree>
    <p:extLst>
      <p:ext uri="{BB962C8B-B14F-4D97-AF65-F5344CB8AC3E}">
        <p14:creationId xmlns:p14="http://schemas.microsoft.com/office/powerpoint/2010/main" val="176826420"/>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 id="2147483936" r:id="rId19"/>
    <p:sldLayoutId id="2147483937" r:id="rId20"/>
    <p:sldLayoutId id="2147483938" r:id="rId21"/>
    <p:sldLayoutId id="2147483939" r:id="rId22"/>
    <p:sldLayoutId id="2147483940" r:id="rId23"/>
    <p:sldLayoutId id="2147483941" r:id="rId24"/>
    <p:sldLayoutId id="2147483942" r:id="rId25"/>
    <p:sldLayoutId id="2147483943" r:id="rId26"/>
    <p:sldLayoutId id="2147483944" r:id="rId27"/>
    <p:sldLayoutId id="2147483945" r:id="rId28"/>
    <p:sldLayoutId id="2147483946" r:id="rId29"/>
    <p:sldLayoutId id="2147483947" r:id="rId30"/>
    <p:sldLayoutId id="2147483948" r:id="rId31"/>
    <p:sldLayoutId id="2147483949" r:id="rId32"/>
    <p:sldLayoutId id="2147483950" r:id="rId33"/>
    <p:sldLayoutId id="2147483951" r:id="rId34"/>
    <p:sldLayoutId id="2147483952" r:id="rId35"/>
    <p:sldLayoutId id="2147483953" r:id="rId36"/>
    <p:sldLayoutId id="2147483954" r:id="rId37"/>
    <p:sldLayoutId id="2147483955" r:id="rId38"/>
    <p:sldLayoutId id="2147483956" r:id="rId39"/>
    <p:sldLayoutId id="2147483957" r:id="rId40"/>
    <p:sldLayoutId id="2147483958" r:id="rId41"/>
    <p:sldLayoutId id="2147483959" r:id="rId42"/>
    <p:sldLayoutId id="2147483960" r:id="rId43"/>
    <p:sldLayoutId id="2147483961" r:id="rId44"/>
    <p:sldLayoutId id="2147483962" r:id="rId45"/>
    <p:sldLayoutId id="2147483963" r:id="rId46"/>
    <p:sldLayoutId id="2147483964" r:id="rId47"/>
    <p:sldLayoutId id="2147483965" r:id="rId48"/>
    <p:sldLayoutId id="2147483966" r:id="rId49"/>
    <p:sldLayoutId id="2147483967" r:id="rId50"/>
    <p:sldLayoutId id="2147483968" r:id="rId51"/>
    <p:sldLayoutId id="2147483969" r:id="rId52"/>
    <p:sldLayoutId id="2147483970" r:id="rId53"/>
    <p:sldLayoutId id="2147483971" r:id="rId54"/>
    <p:sldLayoutId id="2147483972" r:id="rId55"/>
    <p:sldLayoutId id="2147483973" r:id="rId56"/>
    <p:sldLayoutId id="2147483974" r:id="rId57"/>
    <p:sldLayoutId id="2147483975" r:id="rId58"/>
    <p:sldLayoutId id="2147483976" r:id="rId59"/>
    <p:sldLayoutId id="2147483977" r:id="rId60"/>
    <p:sldLayoutId id="2147483978" r:id="rId61"/>
    <p:sldLayoutId id="2147483979" r:id="rId62"/>
    <p:sldLayoutId id="2147483980" r:id="rId63"/>
    <p:sldLayoutId id="2147483981" r:id="rId64"/>
    <p:sldLayoutId id="2147483982" r:id="rId65"/>
    <p:sldLayoutId id="2147483983" r:id="rId66"/>
    <p:sldLayoutId id="2147483984" r:id="rId67"/>
    <p:sldLayoutId id="2147483985" r:id="rId68"/>
    <p:sldLayoutId id="2147483986" r:id="rId69"/>
    <p:sldLayoutId id="2147483987" r:id="rId70"/>
    <p:sldLayoutId id="2147483988" r:id="rId71"/>
    <p:sldLayoutId id="2147483989" r:id="rId72"/>
    <p:sldLayoutId id="2147483990" r:id="rId7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1" kern="1200" spc="-2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600"/>
        </a:spcAft>
        <a:buClr>
          <a:schemeClr val="accent5">
            <a:lumMod val="75000"/>
          </a:schemeClr>
        </a:buClr>
        <a:buFont typeface="Wingdings" charset="2"/>
        <a:buChar char="§"/>
        <a:defRPr sz="1600" kern="1200">
          <a:solidFill>
            <a:schemeClr val="tx1">
              <a:lumMod val="85000"/>
              <a:lumOff val="15000"/>
            </a:schemeClr>
          </a:solidFill>
          <a:latin typeface="+mn-lt"/>
          <a:ea typeface="+mn-ea"/>
          <a:cs typeface="+mn-cs"/>
        </a:defRPr>
      </a:lvl1pPr>
      <a:lvl2pPr marL="466725" indent="-227013" algn="l" defTabSz="914400" rtl="0" eaLnBrk="1" latinLnBrk="0" hangingPunct="1">
        <a:lnSpc>
          <a:spcPct val="100000"/>
        </a:lnSpc>
        <a:spcBef>
          <a:spcPts val="0"/>
        </a:spcBef>
        <a:spcAft>
          <a:spcPts val="600"/>
        </a:spcAft>
        <a:buClr>
          <a:schemeClr val="accent5">
            <a:lumMod val="75000"/>
          </a:schemeClr>
        </a:buClr>
        <a:buFont typeface=".AppleSystemUIFont" charset="-120"/>
        <a:buChar char="-"/>
        <a:tabLst/>
        <a:defRPr sz="1600" kern="1200">
          <a:solidFill>
            <a:schemeClr val="tx1">
              <a:lumMod val="85000"/>
              <a:lumOff val="15000"/>
            </a:schemeClr>
          </a:solidFill>
          <a:latin typeface="+mn-lt"/>
          <a:ea typeface="+mn-ea"/>
          <a:cs typeface="+mn-cs"/>
        </a:defRPr>
      </a:lvl2pPr>
      <a:lvl3pPr marL="747713" indent="-227013" algn="l" defTabSz="914400" rtl="0" eaLnBrk="1" latinLnBrk="0" hangingPunct="1">
        <a:lnSpc>
          <a:spcPct val="100000"/>
        </a:lnSpc>
        <a:spcBef>
          <a:spcPts val="0"/>
        </a:spcBef>
        <a:spcAft>
          <a:spcPts val="600"/>
        </a:spcAft>
        <a:buClr>
          <a:schemeClr val="accent5">
            <a:lumMod val="75000"/>
          </a:schemeClr>
        </a:buClr>
        <a:buFont typeface="Arial" charset="0"/>
        <a:buChar char="•"/>
        <a:tabLst/>
        <a:defRPr sz="1600" kern="1200">
          <a:solidFill>
            <a:schemeClr val="tx1">
              <a:lumMod val="85000"/>
              <a:lumOff val="15000"/>
            </a:schemeClr>
          </a:solidFill>
          <a:latin typeface="+mn-lt"/>
          <a:ea typeface="+mn-ea"/>
          <a:cs typeface="+mn-cs"/>
        </a:defRPr>
      </a:lvl3pPr>
      <a:lvl4pPr marL="1028700" indent="-254000" algn="l" defTabSz="914400" rtl="0" eaLnBrk="1" latinLnBrk="0" hangingPunct="1">
        <a:lnSpc>
          <a:spcPct val="100000"/>
        </a:lnSpc>
        <a:spcBef>
          <a:spcPts val="0"/>
        </a:spcBef>
        <a:spcAft>
          <a:spcPts val="600"/>
        </a:spcAft>
        <a:buClr>
          <a:schemeClr val="accent5">
            <a:lumMod val="75000"/>
          </a:schemeClr>
        </a:buClr>
        <a:buFont typeface=".AppleSystemUIFont" charset="-120"/>
        <a:buChar char="-"/>
        <a:tabLst/>
        <a:defRPr sz="1600" kern="1200">
          <a:solidFill>
            <a:schemeClr val="tx1">
              <a:lumMod val="85000"/>
              <a:lumOff val="15000"/>
            </a:schemeClr>
          </a:solidFill>
          <a:latin typeface="+mn-lt"/>
          <a:ea typeface="+mn-ea"/>
          <a:cs typeface="+mn-cs"/>
        </a:defRPr>
      </a:lvl4pPr>
      <a:lvl5pPr marL="1497013" indent="-254000" algn="l" defTabSz="914400" rtl="0" eaLnBrk="1" latinLnBrk="0" hangingPunct="1">
        <a:lnSpc>
          <a:spcPct val="100000"/>
        </a:lnSpc>
        <a:spcBef>
          <a:spcPts val="0"/>
        </a:spcBef>
        <a:spcAft>
          <a:spcPts val="600"/>
        </a:spcAft>
        <a:buClr>
          <a:schemeClr val="accent5">
            <a:lumMod val="75000"/>
          </a:schemeClr>
        </a:buClr>
        <a:buFont typeface="Wingdings" charset="2"/>
        <a:buChar char="§"/>
        <a:tabLst/>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92">
          <p15:clr>
            <a:srgbClr val="A4A3A4"/>
          </p15:clr>
        </p15:guide>
        <p15:guide id="2" pos="7488">
          <p15:clr>
            <a:srgbClr val="A4A3A4"/>
          </p15:clr>
        </p15:guide>
        <p15:guide id="3" orient="horz" pos="192">
          <p15:clr>
            <a:srgbClr val="A4A3A4"/>
          </p15:clr>
        </p15:guide>
        <p15:guide id="5" orient="horz" pos="4200">
          <p15:clr>
            <a:srgbClr val="A4A3A4"/>
          </p15:clr>
        </p15:guide>
        <p15:guide id="9" pos="4560">
          <p15:clr>
            <a:srgbClr val="A4A3A4"/>
          </p15:clr>
        </p15:guide>
        <p15:guide id="10" pos="3120">
          <p15:clr>
            <a:srgbClr val="A4A3A4"/>
          </p15:clr>
        </p15:guide>
        <p15:guide id="11" pos="6000">
          <p15:clr>
            <a:srgbClr val="A4A3A4"/>
          </p15:clr>
        </p15:guide>
        <p15:guide id="12" pos="1680">
          <p15:clr>
            <a:srgbClr val="A4A3A4"/>
          </p15:clr>
        </p15:guide>
        <p15:guide id="13" pos="2400">
          <p15:clr>
            <a:srgbClr val="A4A3A4"/>
          </p15:clr>
        </p15:guide>
        <p15:guide id="14" pos="5280">
          <p15:clr>
            <a:srgbClr val="A4A3A4"/>
          </p15:clr>
        </p15:guide>
        <p15:guide id="15" pos="936">
          <p15:clr>
            <a:srgbClr val="A4A3A4"/>
          </p15:clr>
        </p15:guide>
        <p15:guide id="16" pos="6744">
          <p15:clr>
            <a:srgbClr val="A4A3A4"/>
          </p15:clr>
        </p15:guide>
        <p15:guide id="17" orient="horz" pos="4008">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watson\Downloads\robin-stickel-82145-unsplash.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 xmlns:a16="http://schemas.microsoft.com/office/drawing/2014/main" id="{75662268-8762-444D-91CB-284036FF17E8}"/>
              </a:ext>
            </a:extLst>
          </p:cNvPr>
          <p:cNvSpPr/>
          <p:nvPr/>
        </p:nvSpPr>
        <p:spPr>
          <a:xfrm flipH="1">
            <a:off x="1" y="0"/>
            <a:ext cx="12191999" cy="6858000"/>
          </a:xfrm>
          <a:prstGeom prst="rect">
            <a:avLst/>
          </a:prstGeom>
          <a:gradFill flip="none" rotWithShape="1">
            <a:gsLst>
              <a:gs pos="85000">
                <a:schemeClr val="bg1">
                  <a:alpha val="0"/>
                </a:schemeClr>
              </a:gs>
              <a:gs pos="0">
                <a:schemeClr val="tx1">
                  <a:lumMod val="85000"/>
                  <a:lumOff val="15000"/>
                  <a:alpha val="82000"/>
                </a:schemeClr>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 xmlns:a16="http://schemas.microsoft.com/office/drawing/2014/main" id="{5D53D2FF-B22A-AD4F-8272-427A81F8384A}"/>
              </a:ext>
            </a:extLst>
          </p:cNvPr>
          <p:cNvSpPr>
            <a:spLocks noGrp="1"/>
          </p:cNvSpPr>
          <p:nvPr>
            <p:ph type="ctrTitle"/>
          </p:nvPr>
        </p:nvSpPr>
        <p:spPr>
          <a:xfrm>
            <a:off x="589053" y="3170964"/>
            <a:ext cx="6934200" cy="1384995"/>
          </a:xfrm>
        </p:spPr>
        <p:txBody>
          <a:bodyPr/>
          <a:lstStyle/>
          <a:p>
            <a:r>
              <a:rPr lang="en-US" kern="0" cap="all" dirty="0">
                <a:solidFill>
                  <a:srgbClr val="FFFFFF"/>
                </a:solidFill>
                <a:latin typeface="Arial Narrow" panose="020B0606020202030204" pitchFamily="34" charset="0"/>
                <a:cs typeface="Arial"/>
                <a:sym typeface="Arial"/>
              </a:rPr>
              <a:t>Burger Heaven</a:t>
            </a:r>
            <a:br>
              <a:rPr lang="en-US" kern="0" cap="all" dirty="0">
                <a:solidFill>
                  <a:srgbClr val="FFFFFF"/>
                </a:solidFill>
                <a:latin typeface="Arial Narrow" panose="020B0606020202030204" pitchFamily="34" charset="0"/>
                <a:cs typeface="Arial"/>
                <a:sym typeface="Arial"/>
              </a:rPr>
            </a:br>
            <a:r>
              <a:rPr lang="en-US" kern="0" cap="all" dirty="0">
                <a:solidFill>
                  <a:srgbClr val="FFFFFF"/>
                </a:solidFill>
                <a:latin typeface="Arial Narrow" panose="020B0606020202030204" pitchFamily="34" charset="0"/>
                <a:cs typeface="Arial"/>
                <a:sym typeface="Arial"/>
              </a:rPr>
              <a:t>Case Study</a:t>
            </a:r>
            <a:endParaRPr lang="en-US" dirty="0"/>
          </a:p>
        </p:txBody>
      </p:sp>
      <p:sp>
        <p:nvSpPr>
          <p:cNvPr id="4" name="Subtitle 3">
            <a:extLst>
              <a:ext uri="{FF2B5EF4-FFF2-40B4-BE49-F238E27FC236}">
                <a16:creationId xmlns="" xmlns:a16="http://schemas.microsoft.com/office/drawing/2014/main" id="{73C38EFC-FA33-134F-9DC8-C8E326D2229E}"/>
              </a:ext>
            </a:extLst>
          </p:cNvPr>
          <p:cNvSpPr>
            <a:spLocks noGrp="1"/>
          </p:cNvSpPr>
          <p:nvPr>
            <p:ph type="subTitle" idx="1"/>
          </p:nvPr>
        </p:nvSpPr>
        <p:spPr>
          <a:xfrm>
            <a:off x="589054" y="4859337"/>
            <a:ext cx="2069926" cy="386431"/>
          </a:xfrm>
        </p:spPr>
        <p:txBody>
          <a:bodyPr/>
          <a:lstStyle/>
          <a:p>
            <a:pPr defTabSz="457200">
              <a:lnSpc>
                <a:spcPct val="80000"/>
              </a:lnSpc>
              <a:spcBef>
                <a:spcPct val="0"/>
              </a:spcBef>
              <a:tabLst>
                <a:tab pos="508000" algn="l"/>
              </a:tabLst>
            </a:pPr>
            <a:r>
              <a:rPr lang="en-US" kern="0" dirty="0">
                <a:solidFill>
                  <a:srgbClr val="FFFFFF"/>
                </a:solidFill>
                <a:latin typeface="Arial Narrow" panose="020B0606020202030204" pitchFamily="34" charset="0"/>
                <a:cs typeface="Arial"/>
                <a:sym typeface="Arial"/>
              </a:rPr>
              <a:t>Mock </a:t>
            </a:r>
            <a:r>
              <a:rPr lang="en-US" kern="0" dirty="0" smtClean="0">
                <a:solidFill>
                  <a:srgbClr val="FFFFFF"/>
                </a:solidFill>
                <a:latin typeface="Arial Narrow" panose="020B0606020202030204" pitchFamily="34" charset="0"/>
                <a:cs typeface="Arial"/>
                <a:sym typeface="Arial"/>
              </a:rPr>
              <a:t>Analysis</a:t>
            </a:r>
            <a:endParaRPr lang="en-US" kern="0" dirty="0">
              <a:solidFill>
                <a:srgbClr val="FFFFFF"/>
              </a:solidFill>
              <a:latin typeface="Arial Narrow" panose="020B0606020202030204" pitchFamily="34" charset="0"/>
              <a:cs typeface="Arial"/>
              <a:sym typeface="Arial"/>
            </a:endParaRPr>
          </a:p>
        </p:txBody>
      </p:sp>
      <p:sp>
        <p:nvSpPr>
          <p:cNvPr id="5" name="Text Placeholder 4">
            <a:extLst>
              <a:ext uri="{FF2B5EF4-FFF2-40B4-BE49-F238E27FC236}">
                <a16:creationId xmlns="" xmlns:a16="http://schemas.microsoft.com/office/drawing/2014/main" id="{1E3233A1-55BE-454B-9461-928A8FD73C18}"/>
              </a:ext>
            </a:extLst>
          </p:cNvPr>
          <p:cNvSpPr>
            <a:spLocks noGrp="1"/>
          </p:cNvSpPr>
          <p:nvPr>
            <p:ph type="body" sz="quarter" idx="11"/>
          </p:nvPr>
        </p:nvSpPr>
        <p:spPr>
          <a:xfrm>
            <a:off x="589053" y="5571442"/>
            <a:ext cx="4187240" cy="320601"/>
          </a:xfrm>
        </p:spPr>
        <p:txBody>
          <a:bodyPr/>
          <a:lstStyle/>
          <a:p>
            <a:r>
              <a:rPr lang="en-US" dirty="0" smtClean="0"/>
              <a:t>March 11, 2019</a:t>
            </a:r>
            <a:endParaRPr lang="en-US" dirty="0"/>
          </a:p>
        </p:txBody>
      </p:sp>
      <p:sp>
        <p:nvSpPr>
          <p:cNvPr id="6" name="Text Placeholder 5">
            <a:extLst>
              <a:ext uri="{FF2B5EF4-FFF2-40B4-BE49-F238E27FC236}">
                <a16:creationId xmlns="" xmlns:a16="http://schemas.microsoft.com/office/drawing/2014/main" id="{961C72DB-4B87-7A43-A5F5-F4C3DE4179F2}"/>
              </a:ext>
            </a:extLst>
          </p:cNvPr>
          <p:cNvSpPr>
            <a:spLocks noGrp="1"/>
          </p:cNvSpPr>
          <p:nvPr>
            <p:ph type="body" sz="quarter" idx="12"/>
          </p:nvPr>
        </p:nvSpPr>
        <p:spPr>
          <a:xfrm>
            <a:off x="-338762" y="5967071"/>
            <a:ext cx="2286000" cy="320601"/>
          </a:xfrm>
        </p:spPr>
        <p:txBody>
          <a:bodyPr/>
          <a:lstStyle/>
          <a:p>
            <a:r>
              <a:rPr lang="en-US" dirty="0" smtClean="0"/>
              <a:t>By: Julia Yeung</a:t>
            </a:r>
            <a:endParaRPr lang="en-US" dirty="0"/>
          </a:p>
        </p:txBody>
      </p:sp>
      <p:grpSp>
        <p:nvGrpSpPr>
          <p:cNvPr id="7" name="Group 6">
            <a:extLst>
              <a:ext uri="{FF2B5EF4-FFF2-40B4-BE49-F238E27FC236}">
                <a16:creationId xmlns="" xmlns:a16="http://schemas.microsoft.com/office/drawing/2014/main" id="{C83EF5F0-DE59-1D46-B93B-71349C2EEFB2}"/>
              </a:ext>
            </a:extLst>
          </p:cNvPr>
          <p:cNvGrpSpPr/>
          <p:nvPr/>
        </p:nvGrpSpPr>
        <p:grpSpPr>
          <a:xfrm>
            <a:off x="304800" y="304800"/>
            <a:ext cx="11582400" cy="6057900"/>
            <a:chOff x="304800" y="304800"/>
            <a:chExt cx="11582400" cy="6057900"/>
          </a:xfrm>
        </p:grpSpPr>
        <p:sp>
          <p:nvSpPr>
            <p:cNvPr id="8" name="Rectangle 7">
              <a:extLst>
                <a:ext uri="{FF2B5EF4-FFF2-40B4-BE49-F238E27FC236}">
                  <a16:creationId xmlns="" xmlns:a16="http://schemas.microsoft.com/office/drawing/2014/main" id="{436A36BA-4425-594E-B787-DDEE09538DD9}"/>
                </a:ext>
              </a:extLst>
            </p:cNvPr>
            <p:cNvSpPr/>
            <p:nvPr/>
          </p:nvSpPr>
          <p:spPr>
            <a:xfrm>
              <a:off x="304800" y="304800"/>
              <a:ext cx="11582400" cy="104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a:extLst>
                <a:ext uri="{FF2B5EF4-FFF2-40B4-BE49-F238E27FC236}">
                  <a16:creationId xmlns="" xmlns:a16="http://schemas.microsoft.com/office/drawing/2014/main" id="{AA9022E5-6D6E-C24C-99BB-F0547C327851}"/>
                </a:ext>
              </a:extLst>
            </p:cNvPr>
            <p:cNvSpPr/>
            <p:nvPr/>
          </p:nvSpPr>
          <p:spPr>
            <a:xfrm>
              <a:off x="304800" y="304800"/>
              <a:ext cx="11582400" cy="60579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Tree>
    <p:extLst>
      <p:ext uri="{BB962C8B-B14F-4D97-AF65-F5344CB8AC3E}">
        <p14:creationId xmlns:p14="http://schemas.microsoft.com/office/powerpoint/2010/main" val="361034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watson\Downloads\dmitry-shkaev-1127307-unsplash.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21265"/>
            <a:ext cx="3810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 xmlns:a16="http://schemas.microsoft.com/office/drawing/2014/main" id="{9916F9F9-45D1-7A45-8FDE-2B003F38C263}"/>
              </a:ext>
            </a:extLst>
          </p:cNvPr>
          <p:cNvGrpSpPr/>
          <p:nvPr/>
        </p:nvGrpSpPr>
        <p:grpSpPr>
          <a:xfrm>
            <a:off x="0" y="1"/>
            <a:ext cx="3810000" cy="6879264"/>
            <a:chOff x="0" y="10633"/>
            <a:chExt cx="3810000" cy="6858000"/>
          </a:xfrm>
        </p:grpSpPr>
        <p:sp>
          <p:nvSpPr>
            <p:cNvPr id="14" name="Rectangle 13">
              <a:extLst>
                <a:ext uri="{FF2B5EF4-FFF2-40B4-BE49-F238E27FC236}">
                  <a16:creationId xmlns="" xmlns:a16="http://schemas.microsoft.com/office/drawing/2014/main" id="{183D6B88-C7A9-7049-854B-718CE58F7FF6}"/>
                </a:ext>
              </a:extLst>
            </p:cNvPr>
            <p:cNvSpPr/>
            <p:nvPr/>
          </p:nvSpPr>
          <p:spPr>
            <a:xfrm flipH="1">
              <a:off x="0" y="10633"/>
              <a:ext cx="3810000" cy="6858000"/>
            </a:xfrm>
            <a:prstGeom prst="rect">
              <a:avLst/>
            </a:prstGeom>
            <a:gradFill flip="none" rotWithShape="1">
              <a:gsLst>
                <a:gs pos="85000">
                  <a:schemeClr val="tx2">
                    <a:lumMod val="75000"/>
                    <a:alpha val="75000"/>
                  </a:schemeClr>
                </a:gs>
                <a:gs pos="0">
                  <a:schemeClr val="tx2">
                    <a:lumMod val="50000"/>
                    <a:alpha val="80000"/>
                  </a:schemeClr>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5" name="Group 14">
              <a:extLst>
                <a:ext uri="{FF2B5EF4-FFF2-40B4-BE49-F238E27FC236}">
                  <a16:creationId xmlns="" xmlns:a16="http://schemas.microsoft.com/office/drawing/2014/main" id="{36E341E6-1E25-8E40-BC3B-8A99A6030810}"/>
                </a:ext>
              </a:extLst>
            </p:cNvPr>
            <p:cNvGrpSpPr/>
            <p:nvPr/>
          </p:nvGrpSpPr>
          <p:grpSpPr>
            <a:xfrm>
              <a:off x="304800" y="308481"/>
              <a:ext cx="3505200" cy="6054219"/>
              <a:chOff x="304800" y="308481"/>
              <a:chExt cx="3505200" cy="6054219"/>
            </a:xfrm>
          </p:grpSpPr>
          <p:sp>
            <p:nvSpPr>
              <p:cNvPr id="17" name="Rectangle 16">
                <a:extLst>
                  <a:ext uri="{FF2B5EF4-FFF2-40B4-BE49-F238E27FC236}">
                    <a16:creationId xmlns="" xmlns:a16="http://schemas.microsoft.com/office/drawing/2014/main" id="{5CF6654A-0841-3F42-AB33-5B47321AB5DB}"/>
                  </a:ext>
                </a:extLst>
              </p:cNvPr>
              <p:cNvSpPr/>
              <p:nvPr/>
            </p:nvSpPr>
            <p:spPr>
              <a:xfrm>
                <a:off x="304800" y="308481"/>
                <a:ext cx="3505200" cy="100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8" name="Straight Connector 17">
                <a:extLst>
                  <a:ext uri="{FF2B5EF4-FFF2-40B4-BE49-F238E27FC236}">
                    <a16:creationId xmlns="" xmlns:a16="http://schemas.microsoft.com/office/drawing/2014/main" id="{9A49D54C-EE5B-BA43-99B4-D0A35B7BFA69}"/>
                  </a:ext>
                </a:extLst>
              </p:cNvPr>
              <p:cNvCxnSpPr>
                <a:cxnSpLocks/>
              </p:cNvCxnSpPr>
              <p:nvPr/>
            </p:nvCxnSpPr>
            <p:spPr>
              <a:xfrm flipV="1">
                <a:off x="304800" y="409066"/>
                <a:ext cx="0" cy="595363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97465556-1BD6-D948-85A3-277100846C5D}"/>
                  </a:ext>
                </a:extLst>
              </p:cNvPr>
              <p:cNvCxnSpPr>
                <a:cxnSpLocks/>
              </p:cNvCxnSpPr>
              <p:nvPr/>
            </p:nvCxnSpPr>
            <p:spPr>
              <a:xfrm flipH="1">
                <a:off x="304802" y="6362700"/>
                <a:ext cx="3505198"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 xmlns:a16="http://schemas.microsoft.com/office/drawing/2014/main" id="{AC223970-E1C6-1F46-B3E3-582C1629B6F1}"/>
              </a:ext>
            </a:extLst>
          </p:cNvPr>
          <p:cNvSpPr>
            <a:spLocks noGrp="1"/>
          </p:cNvSpPr>
          <p:nvPr>
            <p:ph type="title"/>
          </p:nvPr>
        </p:nvSpPr>
        <p:spPr>
          <a:xfrm>
            <a:off x="7320034" y="1521837"/>
            <a:ext cx="2987699" cy="990015"/>
          </a:xfrm>
        </p:spPr>
        <p:txBody>
          <a:bodyPr/>
          <a:lstStyle/>
          <a:p>
            <a:r>
              <a:rPr lang="en-US" dirty="0">
                <a:latin typeface="Arial Narrow" panose="020B0606020202030204" pitchFamily="34" charset="0"/>
                <a:sym typeface="Arial"/>
              </a:rPr>
              <a:t/>
            </a:r>
            <a:br>
              <a:rPr lang="en-US" dirty="0">
                <a:latin typeface="Arial Narrow" panose="020B0606020202030204" pitchFamily="34" charset="0"/>
                <a:sym typeface="Arial"/>
              </a:rPr>
            </a:br>
            <a:endParaRPr lang="en-US" dirty="0"/>
          </a:p>
        </p:txBody>
      </p:sp>
      <p:sp>
        <p:nvSpPr>
          <p:cNvPr id="21" name="TextBox 20">
            <a:extLst>
              <a:ext uri="{FF2B5EF4-FFF2-40B4-BE49-F238E27FC236}">
                <a16:creationId xmlns="" xmlns:a16="http://schemas.microsoft.com/office/drawing/2014/main" id="{ABA48717-CFC8-E243-914E-C0EE6B3FC294}"/>
              </a:ext>
            </a:extLst>
          </p:cNvPr>
          <p:cNvSpPr txBox="1"/>
          <p:nvPr/>
        </p:nvSpPr>
        <p:spPr>
          <a:xfrm>
            <a:off x="0" y="-1687755"/>
            <a:ext cx="5096267" cy="1477328"/>
          </a:xfrm>
          <a:prstGeom prst="rect">
            <a:avLst/>
          </a:prstGeom>
          <a:noFill/>
        </p:spPr>
        <p:txBody>
          <a:bodyPr wrap="none" rtlCol="0" anchor="b">
            <a:spAutoFit/>
          </a:bodyPr>
          <a:lstStyle/>
          <a:p>
            <a:r>
              <a:rPr lang="en-US" b="1" dirty="0">
                <a:solidFill>
                  <a:srgbClr val="000000"/>
                </a:solidFill>
              </a:rPr>
              <a:t>Grouped Element:</a:t>
            </a:r>
          </a:p>
          <a:p>
            <a:r>
              <a:rPr lang="en-US" dirty="0">
                <a:solidFill>
                  <a:srgbClr val="000000"/>
                </a:solidFill>
              </a:rPr>
              <a:t>Frame, TM statement, color overlay</a:t>
            </a:r>
          </a:p>
          <a:p>
            <a:endParaRPr lang="en-US" dirty="0">
              <a:solidFill>
                <a:srgbClr val="000000"/>
              </a:solidFill>
            </a:endParaRPr>
          </a:p>
          <a:p>
            <a:r>
              <a:rPr lang="en-US" b="1" dirty="0">
                <a:solidFill>
                  <a:srgbClr val="000000"/>
                </a:solidFill>
              </a:rPr>
              <a:t>Placement:</a:t>
            </a:r>
          </a:p>
          <a:p>
            <a:r>
              <a:rPr lang="en-US" dirty="0">
                <a:solidFill>
                  <a:srgbClr val="000000"/>
                </a:solidFill>
              </a:rPr>
              <a:t>Snap into place (covers the left side of the slide)</a:t>
            </a:r>
          </a:p>
        </p:txBody>
      </p:sp>
      <p:sp>
        <p:nvSpPr>
          <p:cNvPr id="20" name="Content Placeholder 4"/>
          <p:cNvSpPr>
            <a:spLocks noGrp="1"/>
          </p:cNvSpPr>
          <p:nvPr>
            <p:ph sz="quarter" idx="12"/>
          </p:nvPr>
        </p:nvSpPr>
        <p:spPr>
          <a:xfrm>
            <a:off x="4114800" y="2016844"/>
            <a:ext cx="7621772" cy="3612149"/>
          </a:xfrm>
        </p:spPr>
        <p:txBody>
          <a:bodyPr/>
          <a:lstStyle/>
          <a:p>
            <a:pPr>
              <a:buFont typeface="+mj-lt"/>
              <a:buAutoNum type="arabicPeriod"/>
            </a:pPr>
            <a:endParaRPr lang="en-US" altLang="en-US" sz="2800" kern="0" dirty="0">
              <a:solidFill>
                <a:srgbClr val="000000"/>
              </a:solidFill>
              <a:cs typeface="Arial"/>
              <a:sym typeface="Arial"/>
            </a:endParaRPr>
          </a:p>
          <a:p>
            <a:pPr marL="0" indent="0">
              <a:buNone/>
            </a:pPr>
            <a:r>
              <a:rPr lang="en-US" altLang="en-US" sz="2800" kern="0" dirty="0" smtClean="0">
                <a:solidFill>
                  <a:srgbClr val="C00000"/>
                </a:solidFill>
                <a:cs typeface="Arial"/>
                <a:sym typeface="Arial"/>
              </a:rPr>
              <a:t>2. </a:t>
            </a:r>
            <a:r>
              <a:rPr lang="en-US" altLang="en-US" sz="2800" kern="0" dirty="0" smtClean="0">
                <a:solidFill>
                  <a:srgbClr val="000000"/>
                </a:solidFill>
                <a:cs typeface="Arial"/>
                <a:sym typeface="Arial"/>
              </a:rPr>
              <a:t>What </a:t>
            </a:r>
            <a:r>
              <a:rPr lang="en-US" altLang="en-US" sz="2800" kern="0" dirty="0">
                <a:solidFill>
                  <a:srgbClr val="000000"/>
                </a:solidFill>
                <a:cs typeface="Arial"/>
                <a:sym typeface="Arial"/>
              </a:rPr>
              <a:t>else should this advertiser be told based on the data?</a:t>
            </a:r>
            <a:endParaRPr lang="en-US" sz="2800" dirty="0"/>
          </a:p>
        </p:txBody>
      </p:sp>
      <p:sp>
        <p:nvSpPr>
          <p:cNvPr id="22" name="Title 2"/>
          <p:cNvSpPr txBox="1">
            <a:spLocks/>
          </p:cNvSpPr>
          <p:nvPr/>
        </p:nvSpPr>
        <p:spPr>
          <a:xfrm>
            <a:off x="4100082" y="1140613"/>
            <a:ext cx="7636490" cy="541174"/>
          </a:xfrm>
          <a:prstGeom prst="rect">
            <a:avLst/>
          </a:prstGeom>
        </p:spPr>
        <p:txBody>
          <a:bodyPr vert="horz" wrap="square" lIns="91440" tIns="45720" rIns="91440" bIns="45720" rtlCol="0" anchor="t" anchorCtr="0">
            <a:spAutoFit/>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r>
              <a:rPr lang="en-US" dirty="0" smtClean="0">
                <a:solidFill>
                  <a:schemeClr val="tx1"/>
                </a:solidFill>
              </a:rPr>
              <a:t>Burger Heaven Case Study Question</a:t>
            </a:r>
            <a:endParaRPr lang="en-US" dirty="0">
              <a:solidFill>
                <a:schemeClr val="tx1"/>
              </a:solidFill>
            </a:endParaRPr>
          </a:p>
        </p:txBody>
      </p:sp>
    </p:spTree>
    <p:extLst>
      <p:ext uri="{BB962C8B-B14F-4D97-AF65-F5344CB8AC3E}">
        <p14:creationId xmlns:p14="http://schemas.microsoft.com/office/powerpoint/2010/main" val="353019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3"/>
          <a:srcRect/>
          <a:stretch>
            <a:fillRect/>
          </a:stretch>
        </p:blipFill>
        <p:spPr>
          <a:prstGeom prst="rect">
            <a:avLst/>
          </a:prstGeom>
        </p:spPr>
      </p:pic>
      <p:grpSp>
        <p:nvGrpSpPr>
          <p:cNvPr id="8" name="Group 7">
            <a:extLst>
              <a:ext uri="{FF2B5EF4-FFF2-40B4-BE49-F238E27FC236}">
                <a16:creationId xmlns="" xmlns:a16="http://schemas.microsoft.com/office/drawing/2014/main" id="{57023B48-6D8D-3E4E-98D2-03F042DEE2DE}"/>
              </a:ext>
            </a:extLst>
          </p:cNvPr>
          <p:cNvGrpSpPr/>
          <p:nvPr/>
        </p:nvGrpSpPr>
        <p:grpSpPr>
          <a:xfrm>
            <a:off x="8381999" y="0"/>
            <a:ext cx="3810001" cy="6858000"/>
            <a:chOff x="8381998" y="0"/>
            <a:chExt cx="3810001" cy="6858000"/>
          </a:xfrm>
        </p:grpSpPr>
        <p:sp>
          <p:nvSpPr>
            <p:cNvPr id="9" name="Rectangle 8">
              <a:extLst>
                <a:ext uri="{FF2B5EF4-FFF2-40B4-BE49-F238E27FC236}">
                  <a16:creationId xmlns="" xmlns:a16="http://schemas.microsoft.com/office/drawing/2014/main" id="{3834857C-D647-B942-AE82-BA44FC58C194}"/>
                </a:ext>
              </a:extLst>
            </p:cNvPr>
            <p:cNvSpPr/>
            <p:nvPr/>
          </p:nvSpPr>
          <p:spPr>
            <a:xfrm flipH="1">
              <a:off x="8381998" y="0"/>
              <a:ext cx="3810001" cy="6858000"/>
            </a:xfrm>
            <a:prstGeom prst="rect">
              <a:avLst/>
            </a:prstGeom>
            <a:gradFill flip="none" rotWithShape="1">
              <a:gsLst>
                <a:gs pos="85000">
                  <a:schemeClr val="tx2">
                    <a:lumMod val="75000"/>
                    <a:alpha val="75000"/>
                  </a:schemeClr>
                </a:gs>
                <a:gs pos="0">
                  <a:schemeClr val="tx2">
                    <a:lumMod val="50000"/>
                    <a:alpha val="80000"/>
                  </a:schemeClr>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0" name="Straight Connector 9">
              <a:extLst>
                <a:ext uri="{FF2B5EF4-FFF2-40B4-BE49-F238E27FC236}">
                  <a16:creationId xmlns="" xmlns:a16="http://schemas.microsoft.com/office/drawing/2014/main" id="{9FF4267A-5DB1-6E45-9444-9E19F312A1EA}"/>
                </a:ext>
              </a:extLst>
            </p:cNvPr>
            <p:cNvCxnSpPr>
              <a:cxnSpLocks/>
            </p:cNvCxnSpPr>
            <p:nvPr/>
          </p:nvCxnSpPr>
          <p:spPr>
            <a:xfrm>
              <a:off x="8381999" y="6362700"/>
              <a:ext cx="350519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9F7D862F-8BA3-0C47-B08E-43D8986F7EFD}"/>
                </a:ext>
              </a:extLst>
            </p:cNvPr>
            <p:cNvSpPr/>
            <p:nvPr/>
          </p:nvSpPr>
          <p:spPr>
            <a:xfrm flipH="1">
              <a:off x="8382000" y="308481"/>
              <a:ext cx="3505194" cy="100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2" name="Straight Connector 11">
              <a:extLst>
                <a:ext uri="{FF2B5EF4-FFF2-40B4-BE49-F238E27FC236}">
                  <a16:creationId xmlns="" xmlns:a16="http://schemas.microsoft.com/office/drawing/2014/main" id="{B3897AAC-01B1-2240-A9CC-17A9A1BA44E8}"/>
                </a:ext>
              </a:extLst>
            </p:cNvPr>
            <p:cNvCxnSpPr>
              <a:cxnSpLocks/>
            </p:cNvCxnSpPr>
            <p:nvPr/>
          </p:nvCxnSpPr>
          <p:spPr>
            <a:xfrm flipV="1">
              <a:off x="11887194" y="308481"/>
              <a:ext cx="0" cy="6054219"/>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 xmlns:a16="http://schemas.microsoft.com/office/drawing/2014/main" id="{CDAC3B10-9CAF-0442-9F11-0584BCD528DF}"/>
                </a:ext>
              </a:extLst>
            </p:cNvPr>
            <p:cNvSpPr txBox="1">
              <a:spLocks/>
            </p:cNvSpPr>
            <p:nvPr/>
          </p:nvSpPr>
          <p:spPr>
            <a:xfrm>
              <a:off x="11743183" y="6541408"/>
              <a:ext cx="44881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CF31036-8D7A-CB40-AE41-12803AA6F74D}" type="slidenum">
                <a:rPr lang="uk-UA">
                  <a:solidFill>
                    <a:srgbClr val="FFFFFF"/>
                  </a:solidFill>
                </a:rPr>
                <a:pPr algn="l"/>
                <a:t>11</a:t>
              </a:fld>
              <a:endParaRPr lang="uk-UA" dirty="0">
                <a:solidFill>
                  <a:srgbClr val="FFFFFF"/>
                </a:solidFill>
              </a:endParaRPr>
            </a:p>
          </p:txBody>
        </p:sp>
      </p:grpSp>
      <p:sp>
        <p:nvSpPr>
          <p:cNvPr id="14" name="TextBox 13"/>
          <p:cNvSpPr txBox="1"/>
          <p:nvPr/>
        </p:nvSpPr>
        <p:spPr>
          <a:xfrm>
            <a:off x="8462396" y="1875338"/>
            <a:ext cx="3505196" cy="707886"/>
          </a:xfrm>
          <a:prstGeom prst="rect">
            <a:avLst/>
          </a:prstGeom>
          <a:noFill/>
        </p:spPr>
        <p:txBody>
          <a:bodyPr wrap="square" rtlCol="0">
            <a:spAutoFit/>
          </a:bodyPr>
          <a:lstStyle/>
          <a:p>
            <a:r>
              <a:rPr lang="en-US" sz="4000" b="1" dirty="0" smtClean="0">
                <a:solidFill>
                  <a:schemeClr val="bg1">
                    <a:lumMod val="95000"/>
                  </a:schemeClr>
                </a:solidFill>
              </a:rPr>
              <a:t>Data Insights</a:t>
            </a:r>
            <a:endParaRPr lang="en-US" sz="4000" b="1" dirty="0">
              <a:solidFill>
                <a:schemeClr val="bg1">
                  <a:lumMod val="95000"/>
                </a:schemeClr>
              </a:solidFill>
            </a:endParaRPr>
          </a:p>
        </p:txBody>
      </p:sp>
      <p:sp>
        <p:nvSpPr>
          <p:cNvPr id="16" name="TextBox 15"/>
          <p:cNvSpPr txBox="1"/>
          <p:nvPr/>
        </p:nvSpPr>
        <p:spPr>
          <a:xfrm>
            <a:off x="389126" y="478778"/>
            <a:ext cx="3759630" cy="584775"/>
          </a:xfrm>
          <a:prstGeom prst="rect">
            <a:avLst/>
          </a:prstGeom>
          <a:noFill/>
        </p:spPr>
        <p:txBody>
          <a:bodyPr wrap="square" rtlCol="0">
            <a:spAutoFit/>
          </a:bodyPr>
          <a:lstStyle/>
          <a:p>
            <a:r>
              <a:rPr lang="en-US" sz="3200" b="1" dirty="0" smtClean="0"/>
              <a:t>Further Insights</a:t>
            </a:r>
            <a:endParaRPr lang="en-US" sz="3200" b="1" dirty="0"/>
          </a:p>
        </p:txBody>
      </p:sp>
      <p:pic>
        <p:nvPicPr>
          <p:cNvPr id="5" name="Picture 4"/>
          <p:cNvPicPr>
            <a:picLocks noChangeAspect="1"/>
          </p:cNvPicPr>
          <p:nvPr/>
        </p:nvPicPr>
        <p:blipFill rotWithShape="1">
          <a:blip r:embed="rId4"/>
          <a:srcRect t="15466"/>
          <a:stretch/>
        </p:blipFill>
        <p:spPr>
          <a:xfrm>
            <a:off x="1030437" y="2821580"/>
            <a:ext cx="6236638" cy="2760169"/>
          </a:xfrm>
          <a:prstGeom prst="rect">
            <a:avLst/>
          </a:prstGeom>
        </p:spPr>
      </p:pic>
      <p:sp>
        <p:nvSpPr>
          <p:cNvPr id="17" name="Content Placeholder 17"/>
          <p:cNvSpPr>
            <a:spLocks noGrp="1"/>
          </p:cNvSpPr>
          <p:nvPr>
            <p:ph sz="quarter" idx="12"/>
          </p:nvPr>
        </p:nvSpPr>
        <p:spPr>
          <a:xfrm>
            <a:off x="411685" y="1198010"/>
            <a:ext cx="7826304" cy="1354656"/>
          </a:xfrm>
        </p:spPr>
        <p:txBody>
          <a:bodyPr/>
          <a:lstStyle/>
          <a:p>
            <a:pPr marL="0" indent="0">
              <a:buNone/>
            </a:pPr>
            <a:r>
              <a:rPr lang="en-US" dirty="0" smtClean="0"/>
              <a:t>According </a:t>
            </a:r>
            <a:r>
              <a:rPr lang="en-US" dirty="0"/>
              <a:t>to the data </a:t>
            </a:r>
            <a:r>
              <a:rPr lang="en-US" dirty="0" smtClean="0"/>
              <a:t>set, the use of icon “Heaven” in Burger Heaven’s campaign is strongly connected with the brand. The data shows that people tend to link the icon, perhaps due to its name relation, to the brand more than other icons used. It is suggested that future </a:t>
            </a:r>
            <a:r>
              <a:rPr lang="en-US" dirty="0"/>
              <a:t>c</a:t>
            </a:r>
            <a:r>
              <a:rPr lang="en-US" dirty="0" smtClean="0"/>
              <a:t>ampaigns include the use of this icon to build further brand connection to Burger Heaven. </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31581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3"/>
          <a:srcRect/>
          <a:stretch>
            <a:fillRect/>
          </a:stretch>
        </p:blipFill>
        <p:spPr>
          <a:prstGeom prst="rect">
            <a:avLst/>
          </a:prstGeom>
        </p:spPr>
      </p:pic>
      <p:grpSp>
        <p:nvGrpSpPr>
          <p:cNvPr id="8" name="Group 7">
            <a:extLst>
              <a:ext uri="{FF2B5EF4-FFF2-40B4-BE49-F238E27FC236}">
                <a16:creationId xmlns="" xmlns:a16="http://schemas.microsoft.com/office/drawing/2014/main" id="{57023B48-6D8D-3E4E-98D2-03F042DEE2DE}"/>
              </a:ext>
            </a:extLst>
          </p:cNvPr>
          <p:cNvGrpSpPr/>
          <p:nvPr/>
        </p:nvGrpSpPr>
        <p:grpSpPr>
          <a:xfrm>
            <a:off x="8381999" y="0"/>
            <a:ext cx="3810001" cy="6858000"/>
            <a:chOff x="8381998" y="0"/>
            <a:chExt cx="3810001" cy="6858000"/>
          </a:xfrm>
        </p:grpSpPr>
        <p:sp>
          <p:nvSpPr>
            <p:cNvPr id="9" name="Rectangle 8">
              <a:extLst>
                <a:ext uri="{FF2B5EF4-FFF2-40B4-BE49-F238E27FC236}">
                  <a16:creationId xmlns="" xmlns:a16="http://schemas.microsoft.com/office/drawing/2014/main" id="{3834857C-D647-B942-AE82-BA44FC58C194}"/>
                </a:ext>
              </a:extLst>
            </p:cNvPr>
            <p:cNvSpPr/>
            <p:nvPr/>
          </p:nvSpPr>
          <p:spPr>
            <a:xfrm flipH="1">
              <a:off x="8381998" y="0"/>
              <a:ext cx="3810001" cy="6858000"/>
            </a:xfrm>
            <a:prstGeom prst="rect">
              <a:avLst/>
            </a:prstGeom>
            <a:gradFill flip="none" rotWithShape="1">
              <a:gsLst>
                <a:gs pos="85000">
                  <a:schemeClr val="tx2">
                    <a:lumMod val="75000"/>
                    <a:alpha val="75000"/>
                  </a:schemeClr>
                </a:gs>
                <a:gs pos="0">
                  <a:schemeClr val="tx2">
                    <a:lumMod val="50000"/>
                    <a:alpha val="80000"/>
                  </a:schemeClr>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0" name="Straight Connector 9">
              <a:extLst>
                <a:ext uri="{FF2B5EF4-FFF2-40B4-BE49-F238E27FC236}">
                  <a16:creationId xmlns="" xmlns:a16="http://schemas.microsoft.com/office/drawing/2014/main" id="{9FF4267A-5DB1-6E45-9444-9E19F312A1EA}"/>
                </a:ext>
              </a:extLst>
            </p:cNvPr>
            <p:cNvCxnSpPr>
              <a:cxnSpLocks/>
            </p:cNvCxnSpPr>
            <p:nvPr/>
          </p:nvCxnSpPr>
          <p:spPr>
            <a:xfrm>
              <a:off x="8381999" y="6362700"/>
              <a:ext cx="350519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9F7D862F-8BA3-0C47-B08E-43D8986F7EFD}"/>
                </a:ext>
              </a:extLst>
            </p:cNvPr>
            <p:cNvSpPr/>
            <p:nvPr/>
          </p:nvSpPr>
          <p:spPr>
            <a:xfrm flipH="1">
              <a:off x="8382000" y="308481"/>
              <a:ext cx="3505194" cy="100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2" name="Straight Connector 11">
              <a:extLst>
                <a:ext uri="{FF2B5EF4-FFF2-40B4-BE49-F238E27FC236}">
                  <a16:creationId xmlns="" xmlns:a16="http://schemas.microsoft.com/office/drawing/2014/main" id="{B3897AAC-01B1-2240-A9CC-17A9A1BA44E8}"/>
                </a:ext>
              </a:extLst>
            </p:cNvPr>
            <p:cNvCxnSpPr>
              <a:cxnSpLocks/>
            </p:cNvCxnSpPr>
            <p:nvPr/>
          </p:nvCxnSpPr>
          <p:spPr>
            <a:xfrm flipV="1">
              <a:off x="11887194" y="308481"/>
              <a:ext cx="0" cy="6054219"/>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 xmlns:a16="http://schemas.microsoft.com/office/drawing/2014/main" id="{CDAC3B10-9CAF-0442-9F11-0584BCD528DF}"/>
                </a:ext>
              </a:extLst>
            </p:cNvPr>
            <p:cNvSpPr txBox="1">
              <a:spLocks/>
            </p:cNvSpPr>
            <p:nvPr/>
          </p:nvSpPr>
          <p:spPr>
            <a:xfrm>
              <a:off x="11743183" y="6541408"/>
              <a:ext cx="44881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CF31036-8D7A-CB40-AE41-12803AA6F74D}" type="slidenum">
                <a:rPr lang="uk-UA">
                  <a:solidFill>
                    <a:srgbClr val="FFFFFF"/>
                  </a:solidFill>
                </a:rPr>
                <a:pPr algn="l"/>
                <a:t>12</a:t>
              </a:fld>
              <a:endParaRPr lang="uk-UA" dirty="0">
                <a:solidFill>
                  <a:srgbClr val="FFFFFF"/>
                </a:solidFill>
              </a:endParaRPr>
            </a:p>
          </p:txBody>
        </p:sp>
      </p:grpSp>
      <p:sp>
        <p:nvSpPr>
          <p:cNvPr id="14" name="TextBox 13"/>
          <p:cNvSpPr txBox="1"/>
          <p:nvPr/>
        </p:nvSpPr>
        <p:spPr>
          <a:xfrm>
            <a:off x="8462396" y="1875338"/>
            <a:ext cx="3505196" cy="707886"/>
          </a:xfrm>
          <a:prstGeom prst="rect">
            <a:avLst/>
          </a:prstGeom>
          <a:noFill/>
        </p:spPr>
        <p:txBody>
          <a:bodyPr wrap="square" rtlCol="0">
            <a:spAutoFit/>
          </a:bodyPr>
          <a:lstStyle/>
          <a:p>
            <a:r>
              <a:rPr lang="en-US" sz="4000" b="1" dirty="0" smtClean="0">
                <a:solidFill>
                  <a:schemeClr val="bg1">
                    <a:lumMod val="95000"/>
                  </a:schemeClr>
                </a:solidFill>
              </a:rPr>
              <a:t>Data Insights</a:t>
            </a:r>
            <a:endParaRPr lang="en-US" sz="4000" b="1" dirty="0">
              <a:solidFill>
                <a:schemeClr val="bg1">
                  <a:lumMod val="95000"/>
                </a:schemeClr>
              </a:solidFill>
            </a:endParaRPr>
          </a:p>
        </p:txBody>
      </p:sp>
      <p:sp>
        <p:nvSpPr>
          <p:cNvPr id="16" name="TextBox 15"/>
          <p:cNvSpPr txBox="1"/>
          <p:nvPr/>
        </p:nvSpPr>
        <p:spPr>
          <a:xfrm>
            <a:off x="343138" y="551279"/>
            <a:ext cx="3759630" cy="584775"/>
          </a:xfrm>
          <a:prstGeom prst="rect">
            <a:avLst/>
          </a:prstGeom>
          <a:noFill/>
        </p:spPr>
        <p:txBody>
          <a:bodyPr wrap="square" rtlCol="0">
            <a:spAutoFit/>
          </a:bodyPr>
          <a:lstStyle/>
          <a:p>
            <a:r>
              <a:rPr lang="en-US" sz="3200" b="1" dirty="0" smtClean="0"/>
              <a:t>Further Insights</a:t>
            </a:r>
            <a:endParaRPr lang="en-US" sz="3200" b="1" dirty="0"/>
          </a:p>
        </p:txBody>
      </p:sp>
      <p:sp>
        <p:nvSpPr>
          <p:cNvPr id="18" name="Content Placeholder 17"/>
          <p:cNvSpPr>
            <a:spLocks noGrp="1"/>
          </p:cNvSpPr>
          <p:nvPr>
            <p:ph sz="quarter" idx="12"/>
          </p:nvPr>
        </p:nvSpPr>
        <p:spPr>
          <a:xfrm>
            <a:off x="407869" y="1426610"/>
            <a:ext cx="7826304" cy="1354656"/>
          </a:xfrm>
        </p:spPr>
        <p:txBody>
          <a:bodyPr/>
          <a:lstStyle/>
          <a:p>
            <a:pPr marL="0" indent="0">
              <a:buNone/>
            </a:pPr>
            <a:r>
              <a:rPr lang="en-US" dirty="0" smtClean="0"/>
              <a:t>Based on the data, Burger Heaven’s campaigns are also effective when using the “Ducks” icon in their advertising. The high ad memorability percentage indicates that the use of ducks help people remember the ad more and has a higher possibility of remembering the brand with it as well.</a:t>
            </a:r>
          </a:p>
          <a:p>
            <a:endParaRPr lang="en-US" dirty="0"/>
          </a:p>
        </p:txBody>
      </p:sp>
      <p:pic>
        <p:nvPicPr>
          <p:cNvPr id="2" name="Picture 1"/>
          <p:cNvPicPr>
            <a:picLocks noChangeAspect="1"/>
          </p:cNvPicPr>
          <p:nvPr/>
        </p:nvPicPr>
        <p:blipFill rotWithShape="1">
          <a:blip r:embed="rId4"/>
          <a:srcRect t="16332" r="-56"/>
          <a:stretch/>
        </p:blipFill>
        <p:spPr>
          <a:xfrm>
            <a:off x="444891" y="2781266"/>
            <a:ext cx="7752260" cy="2294261"/>
          </a:xfrm>
          <a:prstGeom prst="rect">
            <a:avLst/>
          </a:prstGeom>
        </p:spPr>
      </p:pic>
    </p:spTree>
    <p:extLst>
      <p:ext uri="{BB962C8B-B14F-4D97-AF65-F5344CB8AC3E}">
        <p14:creationId xmlns:p14="http://schemas.microsoft.com/office/powerpoint/2010/main" val="168422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cwatson\Downloads\dmitry-shkaev-1127307-unsplash.jpg"/>
          <p:cNvPicPr>
            <a:picLocks noGrp="1" noChangeAspect="1" noChangeArrowheads="1"/>
          </p:cNvPicPr>
          <p:nvPr>
            <p:ph type="pic" sz="quarter" idx="10"/>
          </p:nvPr>
        </p:nvPicPr>
        <p:blipFill rotWithShape="1">
          <a:blip r:embed="rId2" cstate="email">
            <a:extLst>
              <a:ext uri="{28A0092B-C50C-407E-A947-70E740481C1C}">
                <a14:useLocalDpi xmlns:a14="http://schemas.microsoft.com/office/drawing/2010/main"/>
              </a:ext>
            </a:extLst>
          </a:blip>
          <a:srcRect l="69" r="69"/>
          <a:stretch/>
        </p:blipFill>
        <p:spPr bwMode="auto">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 xmlns:a16="http://schemas.microsoft.com/office/drawing/2014/main" id="{9916F9F9-45D1-7A45-8FDE-2B003F38C263}"/>
              </a:ext>
            </a:extLst>
          </p:cNvPr>
          <p:cNvGrpSpPr/>
          <p:nvPr/>
        </p:nvGrpSpPr>
        <p:grpSpPr>
          <a:xfrm>
            <a:off x="0" y="1"/>
            <a:ext cx="4872784" cy="6995548"/>
            <a:chOff x="0" y="10633"/>
            <a:chExt cx="4872784" cy="6656866"/>
          </a:xfrm>
        </p:grpSpPr>
        <p:sp>
          <p:nvSpPr>
            <p:cNvPr id="9" name="Rectangle 8">
              <a:extLst>
                <a:ext uri="{FF2B5EF4-FFF2-40B4-BE49-F238E27FC236}">
                  <a16:creationId xmlns="" xmlns:a16="http://schemas.microsoft.com/office/drawing/2014/main" id="{183D6B88-C7A9-7049-854B-718CE58F7FF6}"/>
                </a:ext>
              </a:extLst>
            </p:cNvPr>
            <p:cNvSpPr/>
            <p:nvPr/>
          </p:nvSpPr>
          <p:spPr>
            <a:xfrm flipH="1">
              <a:off x="0" y="10633"/>
              <a:ext cx="3810000" cy="6525976"/>
            </a:xfrm>
            <a:prstGeom prst="rect">
              <a:avLst/>
            </a:prstGeom>
            <a:gradFill flip="none" rotWithShape="1">
              <a:gsLst>
                <a:gs pos="85000">
                  <a:schemeClr val="tx2">
                    <a:lumMod val="75000"/>
                    <a:alpha val="75000"/>
                  </a:schemeClr>
                </a:gs>
                <a:gs pos="0">
                  <a:schemeClr val="tx2">
                    <a:lumMod val="50000"/>
                    <a:alpha val="80000"/>
                  </a:schemeClr>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0" name="Group 9">
              <a:extLst>
                <a:ext uri="{FF2B5EF4-FFF2-40B4-BE49-F238E27FC236}">
                  <a16:creationId xmlns="" xmlns:a16="http://schemas.microsoft.com/office/drawing/2014/main" id="{36E341E6-1E25-8E40-BC3B-8A99A6030810}"/>
                </a:ext>
              </a:extLst>
            </p:cNvPr>
            <p:cNvGrpSpPr/>
            <p:nvPr/>
          </p:nvGrpSpPr>
          <p:grpSpPr>
            <a:xfrm>
              <a:off x="304800" y="308481"/>
              <a:ext cx="3505200" cy="6054219"/>
              <a:chOff x="304800" y="308481"/>
              <a:chExt cx="3505200" cy="6054219"/>
            </a:xfrm>
          </p:grpSpPr>
          <p:sp>
            <p:nvSpPr>
              <p:cNvPr id="12" name="Rectangle 11">
                <a:extLst>
                  <a:ext uri="{FF2B5EF4-FFF2-40B4-BE49-F238E27FC236}">
                    <a16:creationId xmlns="" xmlns:a16="http://schemas.microsoft.com/office/drawing/2014/main" id="{5CF6654A-0841-3F42-AB33-5B47321AB5DB}"/>
                  </a:ext>
                </a:extLst>
              </p:cNvPr>
              <p:cNvSpPr/>
              <p:nvPr/>
            </p:nvSpPr>
            <p:spPr>
              <a:xfrm>
                <a:off x="304800" y="308481"/>
                <a:ext cx="3505200" cy="100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3" name="Straight Connector 12">
                <a:extLst>
                  <a:ext uri="{FF2B5EF4-FFF2-40B4-BE49-F238E27FC236}">
                    <a16:creationId xmlns="" xmlns:a16="http://schemas.microsoft.com/office/drawing/2014/main" id="{9A49D54C-EE5B-BA43-99B4-D0A35B7BFA69}"/>
                  </a:ext>
                </a:extLst>
              </p:cNvPr>
              <p:cNvCxnSpPr>
                <a:cxnSpLocks/>
              </p:cNvCxnSpPr>
              <p:nvPr/>
            </p:nvCxnSpPr>
            <p:spPr>
              <a:xfrm flipV="1">
                <a:off x="304800" y="409066"/>
                <a:ext cx="0" cy="595363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97465556-1BD6-D948-85A3-277100846C5D}"/>
                  </a:ext>
                </a:extLst>
              </p:cNvPr>
              <p:cNvCxnSpPr>
                <a:cxnSpLocks/>
              </p:cNvCxnSpPr>
              <p:nvPr/>
            </p:nvCxnSpPr>
            <p:spPr>
              <a:xfrm flipH="1">
                <a:off x="304802" y="6362700"/>
                <a:ext cx="3505198"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1" name="Rectangle 31">
              <a:extLst>
                <a:ext uri="{FF2B5EF4-FFF2-40B4-BE49-F238E27FC236}">
                  <a16:creationId xmlns="" xmlns:a16="http://schemas.microsoft.com/office/drawing/2014/main" id="{4AD028ED-40E4-8048-88D6-1A07E9F2112B}"/>
                </a:ext>
              </a:extLst>
            </p:cNvPr>
            <p:cNvSpPr>
              <a:spLocks noChangeArrowheads="1"/>
            </p:cNvSpPr>
            <p:nvPr/>
          </p:nvSpPr>
          <p:spPr bwMode="auto">
            <a:xfrm>
              <a:off x="304799" y="6559777"/>
              <a:ext cx="4567985"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457200">
                <a:spcBef>
                  <a:spcPct val="20000"/>
                </a:spcBef>
                <a:buClr>
                  <a:srgbClr val="FF6600"/>
                </a:buClr>
                <a:buFont typeface="Trebuchet MS" pitchFamily="34" charset="0"/>
                <a:buNone/>
              </a:pPr>
              <a:r>
                <a:rPr lang="en-US" sz="700" dirty="0">
                  <a:solidFill>
                    <a:srgbClr val="FFFFFF"/>
                  </a:solidFill>
                  <a:cs typeface="Arial" panose="020B0604020202020204" pitchFamily="34" charset="0"/>
                </a:rPr>
                <a:t>Copyright © Phoenix Marketing International 2018. All rights reserved. </a:t>
              </a:r>
            </a:p>
          </p:txBody>
        </p:sp>
      </p:grpSp>
      <p:sp>
        <p:nvSpPr>
          <p:cNvPr id="19" name="Content Placeholder 2"/>
          <p:cNvSpPr>
            <a:spLocks noGrp="1"/>
          </p:cNvSpPr>
          <p:nvPr>
            <p:ph sz="quarter" idx="12"/>
          </p:nvPr>
        </p:nvSpPr>
        <p:spPr>
          <a:xfrm>
            <a:off x="4006515" y="3275812"/>
            <a:ext cx="7772401" cy="3185146"/>
          </a:xfrm>
        </p:spPr>
        <p:txBody>
          <a:bodyPr/>
          <a:lstStyle/>
          <a:p>
            <a:r>
              <a:rPr lang="en-US" dirty="0" smtClean="0"/>
              <a:t>Based on the data, it shows that the lack of an icon makes the message of the ad unclear and difficult for viewers to understand the purpose of the commercial. The icon should also match the message of the ad.</a:t>
            </a:r>
          </a:p>
          <a:p>
            <a:endParaRPr lang="en-US" dirty="0"/>
          </a:p>
          <a:p>
            <a:r>
              <a:rPr lang="en-US" dirty="0" smtClean="0"/>
              <a:t>For example, “Fashion Designer” icon for the Salad #1 campaign seems to be ineffective because it was not connected to the message the ad was trying to send to viewers.</a:t>
            </a:r>
          </a:p>
          <a:p>
            <a:endParaRPr lang="en-US" dirty="0" smtClean="0"/>
          </a:p>
          <a:p>
            <a:r>
              <a:rPr lang="en-US" dirty="0" smtClean="0"/>
              <a:t>It is strongly suggested that the brand includes icons into their future campaigns that match the message of the ad, such as the strong results with the “Ducks” and “Heaven” icons.  </a:t>
            </a:r>
          </a:p>
          <a:p>
            <a:endParaRPr lang="en-US" dirty="0"/>
          </a:p>
        </p:txBody>
      </p:sp>
      <p:sp>
        <p:nvSpPr>
          <p:cNvPr id="15" name="TextBox 14"/>
          <p:cNvSpPr txBox="1"/>
          <p:nvPr/>
        </p:nvSpPr>
        <p:spPr>
          <a:xfrm>
            <a:off x="4006515" y="418705"/>
            <a:ext cx="3759630" cy="584775"/>
          </a:xfrm>
          <a:prstGeom prst="rect">
            <a:avLst/>
          </a:prstGeom>
          <a:noFill/>
        </p:spPr>
        <p:txBody>
          <a:bodyPr wrap="square" rtlCol="0">
            <a:spAutoFit/>
          </a:bodyPr>
          <a:lstStyle/>
          <a:p>
            <a:r>
              <a:rPr lang="en-US" sz="3200" b="1" dirty="0" smtClean="0"/>
              <a:t>Further Insights</a:t>
            </a:r>
            <a:endParaRPr lang="en-US" sz="3200" b="1" dirty="0"/>
          </a:p>
        </p:txBody>
      </p:sp>
      <p:sp>
        <p:nvSpPr>
          <p:cNvPr id="16" name="TextBox 15"/>
          <p:cNvSpPr txBox="1"/>
          <p:nvPr/>
        </p:nvSpPr>
        <p:spPr>
          <a:xfrm>
            <a:off x="304805" y="1842944"/>
            <a:ext cx="3505196" cy="707886"/>
          </a:xfrm>
          <a:prstGeom prst="rect">
            <a:avLst/>
          </a:prstGeom>
          <a:noFill/>
        </p:spPr>
        <p:txBody>
          <a:bodyPr wrap="square" rtlCol="0">
            <a:spAutoFit/>
          </a:bodyPr>
          <a:lstStyle/>
          <a:p>
            <a:r>
              <a:rPr lang="en-US" sz="4000" b="1" dirty="0" smtClean="0">
                <a:solidFill>
                  <a:schemeClr val="bg1">
                    <a:lumMod val="95000"/>
                  </a:schemeClr>
                </a:solidFill>
              </a:rPr>
              <a:t>Data Insights</a:t>
            </a:r>
            <a:endParaRPr lang="en-US" sz="4000" b="1" dirty="0">
              <a:solidFill>
                <a:schemeClr val="bg1">
                  <a:lumMod val="95000"/>
                </a:schemeClr>
              </a:solidFill>
            </a:endParaRPr>
          </a:p>
        </p:txBody>
      </p:sp>
      <p:pic>
        <p:nvPicPr>
          <p:cNvPr id="2" name="Picture 1"/>
          <p:cNvPicPr>
            <a:picLocks noChangeAspect="1"/>
          </p:cNvPicPr>
          <p:nvPr/>
        </p:nvPicPr>
        <p:blipFill rotWithShape="1">
          <a:blip r:embed="rId3"/>
          <a:srcRect t="20566"/>
          <a:stretch/>
        </p:blipFill>
        <p:spPr>
          <a:xfrm>
            <a:off x="4469731" y="1027464"/>
            <a:ext cx="6845968" cy="2144797"/>
          </a:xfrm>
          <a:prstGeom prst="rect">
            <a:avLst/>
          </a:prstGeom>
        </p:spPr>
      </p:pic>
    </p:spTree>
    <p:extLst>
      <p:ext uri="{BB962C8B-B14F-4D97-AF65-F5344CB8AC3E}">
        <p14:creationId xmlns:p14="http://schemas.microsoft.com/office/powerpoint/2010/main" val="167905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cwatson\Downloads\samuel-foster-380432-unsplash.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r="-4"/>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 xmlns:a16="http://schemas.microsoft.com/office/drawing/2014/main" id="{31452640-0450-0247-8E2E-2A2EEC9468EC}"/>
              </a:ext>
            </a:extLst>
          </p:cNvPr>
          <p:cNvGrpSpPr/>
          <p:nvPr/>
        </p:nvGrpSpPr>
        <p:grpSpPr>
          <a:xfrm>
            <a:off x="-1" y="0"/>
            <a:ext cx="12203927" cy="6863131"/>
            <a:chOff x="-11928" y="0"/>
            <a:chExt cx="12203927" cy="6858000"/>
          </a:xfrm>
        </p:grpSpPr>
        <p:sp>
          <p:nvSpPr>
            <p:cNvPr id="11" name="Rectangle 10">
              <a:extLst>
                <a:ext uri="{FF2B5EF4-FFF2-40B4-BE49-F238E27FC236}">
                  <a16:creationId xmlns="" xmlns:a16="http://schemas.microsoft.com/office/drawing/2014/main" id="{75662268-8762-444D-91CB-284036FF17E8}"/>
                </a:ext>
              </a:extLst>
            </p:cNvPr>
            <p:cNvSpPr/>
            <p:nvPr/>
          </p:nvSpPr>
          <p:spPr>
            <a:xfrm flipH="1">
              <a:off x="-11928" y="0"/>
              <a:ext cx="12203927" cy="6858000"/>
            </a:xfrm>
            <a:prstGeom prst="rect">
              <a:avLst/>
            </a:prstGeom>
            <a:gradFill flip="none" rotWithShape="1">
              <a:gsLst>
                <a:gs pos="85000">
                  <a:schemeClr val="tx2">
                    <a:lumMod val="75000"/>
                    <a:alpha val="31000"/>
                  </a:schemeClr>
                </a:gs>
                <a:gs pos="0">
                  <a:schemeClr val="tx2">
                    <a:lumMod val="50000"/>
                  </a:schemeClr>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2" name="Group 11">
              <a:extLst>
                <a:ext uri="{FF2B5EF4-FFF2-40B4-BE49-F238E27FC236}">
                  <a16:creationId xmlns="" xmlns:a16="http://schemas.microsoft.com/office/drawing/2014/main" id="{F1A5447A-D95E-6246-9D37-EDFAC80DD2BC}"/>
                </a:ext>
              </a:extLst>
            </p:cNvPr>
            <p:cNvGrpSpPr/>
            <p:nvPr/>
          </p:nvGrpSpPr>
          <p:grpSpPr>
            <a:xfrm>
              <a:off x="304800" y="304800"/>
              <a:ext cx="11582400" cy="6057900"/>
              <a:chOff x="304800" y="304800"/>
              <a:chExt cx="11582400" cy="6057900"/>
            </a:xfrm>
          </p:grpSpPr>
          <p:sp>
            <p:nvSpPr>
              <p:cNvPr id="13" name="Rectangle 12">
                <a:extLst>
                  <a:ext uri="{FF2B5EF4-FFF2-40B4-BE49-F238E27FC236}">
                    <a16:creationId xmlns="" xmlns:a16="http://schemas.microsoft.com/office/drawing/2014/main" id="{1BB79DA9-1BA6-2540-A6A6-2A0BE4747041}"/>
                  </a:ext>
                </a:extLst>
              </p:cNvPr>
              <p:cNvSpPr/>
              <p:nvPr/>
            </p:nvSpPr>
            <p:spPr>
              <a:xfrm>
                <a:off x="304800" y="304800"/>
                <a:ext cx="11582400" cy="104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 xmlns:a16="http://schemas.microsoft.com/office/drawing/2014/main" id="{A5FA15A7-4364-7B43-8A6A-E5FDE2620151}"/>
                  </a:ext>
                </a:extLst>
              </p:cNvPr>
              <p:cNvSpPr/>
              <p:nvPr/>
            </p:nvSpPr>
            <p:spPr>
              <a:xfrm>
                <a:off x="304800" y="304800"/>
                <a:ext cx="11582400" cy="60579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sp>
        <p:nvSpPr>
          <p:cNvPr id="19" name="TextBox 18">
            <a:extLst>
              <a:ext uri="{FF2B5EF4-FFF2-40B4-BE49-F238E27FC236}">
                <a16:creationId xmlns="" xmlns:a16="http://schemas.microsoft.com/office/drawing/2014/main" id="{520C26CA-7927-874B-BADB-B121EB1E8BAD}"/>
              </a:ext>
            </a:extLst>
          </p:cNvPr>
          <p:cNvSpPr txBox="1"/>
          <p:nvPr/>
        </p:nvSpPr>
        <p:spPr>
          <a:xfrm>
            <a:off x="0" y="-1687761"/>
            <a:ext cx="6560514" cy="1477328"/>
          </a:xfrm>
          <a:prstGeom prst="rect">
            <a:avLst/>
          </a:prstGeom>
          <a:noFill/>
        </p:spPr>
        <p:txBody>
          <a:bodyPr wrap="none" rtlCol="0" anchor="b">
            <a:spAutoFit/>
          </a:bodyPr>
          <a:lstStyle/>
          <a:p>
            <a:r>
              <a:rPr lang="en-US" b="1" dirty="0">
                <a:solidFill>
                  <a:srgbClr val="000000"/>
                </a:solidFill>
              </a:rPr>
              <a:t>Grouped Element:</a:t>
            </a:r>
          </a:p>
          <a:p>
            <a:r>
              <a:rPr lang="en-US" dirty="0">
                <a:solidFill>
                  <a:srgbClr val="000000"/>
                </a:solidFill>
              </a:rPr>
              <a:t>Frame, TM statement, small logo + slide number, color overlay</a:t>
            </a:r>
          </a:p>
          <a:p>
            <a:endParaRPr lang="en-US" dirty="0">
              <a:solidFill>
                <a:srgbClr val="000000"/>
              </a:solidFill>
            </a:endParaRPr>
          </a:p>
          <a:p>
            <a:r>
              <a:rPr lang="en-US" b="1" dirty="0">
                <a:solidFill>
                  <a:srgbClr val="000000"/>
                </a:solidFill>
              </a:rPr>
              <a:t>Placement:</a:t>
            </a:r>
          </a:p>
          <a:p>
            <a:r>
              <a:rPr lang="en-US" dirty="0">
                <a:solidFill>
                  <a:srgbClr val="000000"/>
                </a:solidFill>
              </a:rPr>
              <a:t>Snap into place (covers the entire slide)</a:t>
            </a:r>
          </a:p>
        </p:txBody>
      </p:sp>
    </p:spTree>
    <p:extLst>
      <p:ext uri="{BB962C8B-B14F-4D97-AF65-F5344CB8AC3E}">
        <p14:creationId xmlns:p14="http://schemas.microsoft.com/office/powerpoint/2010/main" val="192477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4376" y="1034953"/>
            <a:ext cx="7636490" cy="541174"/>
          </a:xfrm>
        </p:spPr>
        <p:txBody>
          <a:bodyPr/>
          <a:lstStyle/>
          <a:p>
            <a:r>
              <a:rPr lang="en-US" dirty="0" smtClean="0"/>
              <a:t>Burger Heaven Case Study Question</a:t>
            </a:r>
            <a:endParaRPr lang="en-US" dirty="0"/>
          </a:p>
        </p:txBody>
      </p:sp>
      <p:sp>
        <p:nvSpPr>
          <p:cNvPr id="5" name="Content Placeholder 4"/>
          <p:cNvSpPr>
            <a:spLocks noGrp="1"/>
          </p:cNvSpPr>
          <p:nvPr>
            <p:ph sz="quarter" idx="12"/>
          </p:nvPr>
        </p:nvSpPr>
        <p:spPr>
          <a:xfrm>
            <a:off x="484376" y="2509249"/>
            <a:ext cx="7218713" cy="1037391"/>
          </a:xfrm>
        </p:spPr>
        <p:txBody>
          <a:bodyPr/>
          <a:lstStyle/>
          <a:p>
            <a:pPr>
              <a:buFont typeface="+mj-lt"/>
              <a:buAutoNum type="arabicPeriod"/>
            </a:pPr>
            <a:r>
              <a:rPr lang="en-US" altLang="en-US" sz="2800" kern="0" dirty="0">
                <a:solidFill>
                  <a:srgbClr val="000000"/>
                </a:solidFill>
                <a:cs typeface="Arial"/>
                <a:sym typeface="Arial"/>
              </a:rPr>
              <a:t> Which were the most/least effective campaigns and why?</a:t>
            </a:r>
          </a:p>
          <a:p>
            <a:pPr>
              <a:buFont typeface="+mj-lt"/>
              <a:buAutoNum type="arabicPeriod"/>
            </a:pPr>
            <a:endParaRPr lang="en-US" altLang="en-US" sz="2800" kern="0" dirty="0">
              <a:solidFill>
                <a:srgbClr val="000000"/>
              </a:solidFill>
              <a:cs typeface="Arial"/>
              <a:sym typeface="Arial"/>
            </a:endParaRPr>
          </a:p>
        </p:txBody>
      </p:sp>
      <p:sp>
        <p:nvSpPr>
          <p:cNvPr id="6" name="Content Placeholder 5"/>
          <p:cNvSpPr>
            <a:spLocks noGrp="1"/>
          </p:cNvSpPr>
          <p:nvPr>
            <p:ph sz="quarter" idx="13"/>
          </p:nvPr>
        </p:nvSpPr>
        <p:spPr/>
        <p:txBody>
          <a:bodyPr/>
          <a:lstStyle/>
          <a:p>
            <a:endParaRPr lang="en-US"/>
          </a:p>
        </p:txBody>
      </p:sp>
      <p:pic>
        <p:nvPicPr>
          <p:cNvPr id="9" name="Picture 2" descr="C:\Users\cwatson\Downloads\kyle-mills-322995-unsplash.jpg"/>
          <p:cNvPicPr>
            <a:picLocks noGrp="1" noChangeAspect="1" noChangeArrowheads="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 xmlns:a16="http://schemas.microsoft.com/office/drawing/2014/main" id="{57023B48-6D8D-3E4E-98D2-03F042DEE2DE}"/>
              </a:ext>
            </a:extLst>
          </p:cNvPr>
          <p:cNvGrpSpPr/>
          <p:nvPr/>
        </p:nvGrpSpPr>
        <p:grpSpPr>
          <a:xfrm>
            <a:off x="8381997" y="1"/>
            <a:ext cx="3810001" cy="6858000"/>
            <a:chOff x="8381998" y="0"/>
            <a:chExt cx="3810001" cy="6858000"/>
          </a:xfrm>
        </p:grpSpPr>
        <p:sp>
          <p:nvSpPr>
            <p:cNvPr id="11" name="Rectangle 10">
              <a:extLst>
                <a:ext uri="{FF2B5EF4-FFF2-40B4-BE49-F238E27FC236}">
                  <a16:creationId xmlns="" xmlns:a16="http://schemas.microsoft.com/office/drawing/2014/main" id="{3834857C-D647-B942-AE82-BA44FC58C194}"/>
                </a:ext>
              </a:extLst>
            </p:cNvPr>
            <p:cNvSpPr/>
            <p:nvPr/>
          </p:nvSpPr>
          <p:spPr>
            <a:xfrm flipH="1">
              <a:off x="8381998" y="0"/>
              <a:ext cx="3810001" cy="6858000"/>
            </a:xfrm>
            <a:prstGeom prst="rect">
              <a:avLst/>
            </a:prstGeom>
            <a:gradFill flip="none" rotWithShape="1">
              <a:gsLst>
                <a:gs pos="85000">
                  <a:schemeClr val="tx2">
                    <a:lumMod val="75000"/>
                    <a:alpha val="75000"/>
                  </a:schemeClr>
                </a:gs>
                <a:gs pos="0">
                  <a:schemeClr val="tx2">
                    <a:lumMod val="50000"/>
                    <a:alpha val="80000"/>
                  </a:schemeClr>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2" name="Straight Connector 11">
              <a:extLst>
                <a:ext uri="{FF2B5EF4-FFF2-40B4-BE49-F238E27FC236}">
                  <a16:creationId xmlns="" xmlns:a16="http://schemas.microsoft.com/office/drawing/2014/main" id="{9FF4267A-5DB1-6E45-9444-9E19F312A1EA}"/>
                </a:ext>
              </a:extLst>
            </p:cNvPr>
            <p:cNvCxnSpPr>
              <a:cxnSpLocks/>
            </p:cNvCxnSpPr>
            <p:nvPr/>
          </p:nvCxnSpPr>
          <p:spPr>
            <a:xfrm>
              <a:off x="8381999" y="6362700"/>
              <a:ext cx="350519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 xmlns:a16="http://schemas.microsoft.com/office/drawing/2014/main" id="{9F7D862F-8BA3-0C47-B08E-43D8986F7EFD}"/>
                </a:ext>
              </a:extLst>
            </p:cNvPr>
            <p:cNvSpPr/>
            <p:nvPr/>
          </p:nvSpPr>
          <p:spPr>
            <a:xfrm flipH="1">
              <a:off x="8382000" y="308481"/>
              <a:ext cx="3505194" cy="100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4" name="Straight Connector 13">
              <a:extLst>
                <a:ext uri="{FF2B5EF4-FFF2-40B4-BE49-F238E27FC236}">
                  <a16:creationId xmlns="" xmlns:a16="http://schemas.microsoft.com/office/drawing/2014/main" id="{B3897AAC-01B1-2240-A9CC-17A9A1BA44E8}"/>
                </a:ext>
              </a:extLst>
            </p:cNvPr>
            <p:cNvCxnSpPr>
              <a:cxnSpLocks/>
            </p:cNvCxnSpPr>
            <p:nvPr/>
          </p:nvCxnSpPr>
          <p:spPr>
            <a:xfrm flipV="1">
              <a:off x="11887194" y="308481"/>
              <a:ext cx="0" cy="6054219"/>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 xmlns:a16="http://schemas.microsoft.com/office/drawing/2014/main" id="{CDAC3B10-9CAF-0442-9F11-0584BCD528DF}"/>
                </a:ext>
              </a:extLst>
            </p:cNvPr>
            <p:cNvSpPr txBox="1">
              <a:spLocks/>
            </p:cNvSpPr>
            <p:nvPr/>
          </p:nvSpPr>
          <p:spPr>
            <a:xfrm>
              <a:off x="11743183" y="6541408"/>
              <a:ext cx="44881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CF31036-8D7A-CB40-AE41-12803AA6F74D}" type="slidenum">
                <a:rPr lang="uk-UA">
                  <a:solidFill>
                    <a:srgbClr val="FFFFFF"/>
                  </a:solidFill>
                </a:rPr>
                <a:pPr algn="l"/>
                <a:t>2</a:t>
              </a:fld>
              <a:endParaRPr lang="uk-UA" dirty="0">
                <a:solidFill>
                  <a:srgbClr val="FFFFFF"/>
                </a:solidFill>
              </a:endParaRPr>
            </a:p>
          </p:txBody>
        </p:sp>
      </p:grpSp>
    </p:spTree>
    <p:extLst>
      <p:ext uri="{BB962C8B-B14F-4D97-AF65-F5344CB8AC3E}">
        <p14:creationId xmlns:p14="http://schemas.microsoft.com/office/powerpoint/2010/main" val="388279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watson\Downloads\dmitry-shkaev-1127307-unsplash.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21265"/>
            <a:ext cx="3810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 xmlns:a16="http://schemas.microsoft.com/office/drawing/2014/main" id="{9916F9F9-45D1-7A45-8FDE-2B003F38C263}"/>
              </a:ext>
            </a:extLst>
          </p:cNvPr>
          <p:cNvGrpSpPr/>
          <p:nvPr/>
        </p:nvGrpSpPr>
        <p:grpSpPr>
          <a:xfrm>
            <a:off x="0" y="1"/>
            <a:ext cx="3810000" cy="6879264"/>
            <a:chOff x="0" y="10633"/>
            <a:chExt cx="3810000" cy="6858000"/>
          </a:xfrm>
        </p:grpSpPr>
        <p:sp>
          <p:nvSpPr>
            <p:cNvPr id="14" name="Rectangle 13">
              <a:extLst>
                <a:ext uri="{FF2B5EF4-FFF2-40B4-BE49-F238E27FC236}">
                  <a16:creationId xmlns="" xmlns:a16="http://schemas.microsoft.com/office/drawing/2014/main" id="{183D6B88-C7A9-7049-854B-718CE58F7FF6}"/>
                </a:ext>
              </a:extLst>
            </p:cNvPr>
            <p:cNvSpPr/>
            <p:nvPr/>
          </p:nvSpPr>
          <p:spPr>
            <a:xfrm flipH="1">
              <a:off x="0" y="10633"/>
              <a:ext cx="3810000" cy="6858000"/>
            </a:xfrm>
            <a:prstGeom prst="rect">
              <a:avLst/>
            </a:prstGeom>
            <a:gradFill flip="none" rotWithShape="1">
              <a:gsLst>
                <a:gs pos="85000">
                  <a:schemeClr val="tx2">
                    <a:lumMod val="75000"/>
                    <a:alpha val="75000"/>
                  </a:schemeClr>
                </a:gs>
                <a:gs pos="0">
                  <a:schemeClr val="tx2">
                    <a:lumMod val="50000"/>
                    <a:alpha val="80000"/>
                  </a:schemeClr>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5" name="Group 14">
              <a:extLst>
                <a:ext uri="{FF2B5EF4-FFF2-40B4-BE49-F238E27FC236}">
                  <a16:creationId xmlns="" xmlns:a16="http://schemas.microsoft.com/office/drawing/2014/main" id="{36E341E6-1E25-8E40-BC3B-8A99A6030810}"/>
                </a:ext>
              </a:extLst>
            </p:cNvPr>
            <p:cNvGrpSpPr/>
            <p:nvPr/>
          </p:nvGrpSpPr>
          <p:grpSpPr>
            <a:xfrm>
              <a:off x="304800" y="308481"/>
              <a:ext cx="3505200" cy="6054219"/>
              <a:chOff x="304800" y="308481"/>
              <a:chExt cx="3505200" cy="6054219"/>
            </a:xfrm>
          </p:grpSpPr>
          <p:sp>
            <p:nvSpPr>
              <p:cNvPr id="17" name="Rectangle 16">
                <a:extLst>
                  <a:ext uri="{FF2B5EF4-FFF2-40B4-BE49-F238E27FC236}">
                    <a16:creationId xmlns="" xmlns:a16="http://schemas.microsoft.com/office/drawing/2014/main" id="{5CF6654A-0841-3F42-AB33-5B47321AB5DB}"/>
                  </a:ext>
                </a:extLst>
              </p:cNvPr>
              <p:cNvSpPr/>
              <p:nvPr/>
            </p:nvSpPr>
            <p:spPr>
              <a:xfrm>
                <a:off x="304800" y="308481"/>
                <a:ext cx="3505200" cy="100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8" name="Straight Connector 17">
                <a:extLst>
                  <a:ext uri="{FF2B5EF4-FFF2-40B4-BE49-F238E27FC236}">
                    <a16:creationId xmlns="" xmlns:a16="http://schemas.microsoft.com/office/drawing/2014/main" id="{9A49D54C-EE5B-BA43-99B4-D0A35B7BFA69}"/>
                  </a:ext>
                </a:extLst>
              </p:cNvPr>
              <p:cNvCxnSpPr>
                <a:cxnSpLocks/>
              </p:cNvCxnSpPr>
              <p:nvPr/>
            </p:nvCxnSpPr>
            <p:spPr>
              <a:xfrm flipV="1">
                <a:off x="304800" y="409066"/>
                <a:ext cx="0" cy="595363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97465556-1BD6-D948-85A3-277100846C5D}"/>
                  </a:ext>
                </a:extLst>
              </p:cNvPr>
              <p:cNvCxnSpPr>
                <a:cxnSpLocks/>
              </p:cNvCxnSpPr>
              <p:nvPr/>
            </p:nvCxnSpPr>
            <p:spPr>
              <a:xfrm flipH="1">
                <a:off x="304802" y="6362700"/>
                <a:ext cx="3505198"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 xmlns:a16="http://schemas.microsoft.com/office/drawing/2014/main" id="{AC223970-E1C6-1F46-B3E3-582C1629B6F1}"/>
              </a:ext>
            </a:extLst>
          </p:cNvPr>
          <p:cNvSpPr>
            <a:spLocks noGrp="1"/>
          </p:cNvSpPr>
          <p:nvPr>
            <p:ph type="title"/>
          </p:nvPr>
        </p:nvSpPr>
        <p:spPr>
          <a:xfrm>
            <a:off x="7320034" y="1521837"/>
            <a:ext cx="2987699" cy="990015"/>
          </a:xfrm>
        </p:spPr>
        <p:txBody>
          <a:bodyPr/>
          <a:lstStyle/>
          <a:p>
            <a:r>
              <a:rPr lang="en-US" dirty="0">
                <a:latin typeface="Arial Narrow" panose="020B0606020202030204" pitchFamily="34" charset="0"/>
                <a:sym typeface="Arial"/>
              </a:rPr>
              <a:t/>
            </a:r>
            <a:br>
              <a:rPr lang="en-US" dirty="0">
                <a:latin typeface="Arial Narrow" panose="020B0606020202030204" pitchFamily="34" charset="0"/>
                <a:sym typeface="Arial"/>
              </a:rPr>
            </a:br>
            <a:endParaRPr lang="en-US" dirty="0"/>
          </a:p>
        </p:txBody>
      </p:sp>
      <p:sp>
        <p:nvSpPr>
          <p:cNvPr id="21" name="TextBox 20">
            <a:extLst>
              <a:ext uri="{FF2B5EF4-FFF2-40B4-BE49-F238E27FC236}">
                <a16:creationId xmlns="" xmlns:a16="http://schemas.microsoft.com/office/drawing/2014/main" id="{ABA48717-CFC8-E243-914E-C0EE6B3FC294}"/>
              </a:ext>
            </a:extLst>
          </p:cNvPr>
          <p:cNvSpPr txBox="1"/>
          <p:nvPr/>
        </p:nvSpPr>
        <p:spPr>
          <a:xfrm>
            <a:off x="0" y="-1687755"/>
            <a:ext cx="5096267" cy="1477328"/>
          </a:xfrm>
          <a:prstGeom prst="rect">
            <a:avLst/>
          </a:prstGeom>
          <a:noFill/>
        </p:spPr>
        <p:txBody>
          <a:bodyPr wrap="none" rtlCol="0" anchor="b">
            <a:spAutoFit/>
          </a:bodyPr>
          <a:lstStyle/>
          <a:p>
            <a:r>
              <a:rPr lang="en-US" b="1" dirty="0">
                <a:solidFill>
                  <a:srgbClr val="000000"/>
                </a:solidFill>
              </a:rPr>
              <a:t>Grouped Element:</a:t>
            </a:r>
          </a:p>
          <a:p>
            <a:r>
              <a:rPr lang="en-US" dirty="0">
                <a:solidFill>
                  <a:srgbClr val="000000"/>
                </a:solidFill>
              </a:rPr>
              <a:t>Frame, TM statement, color overlay</a:t>
            </a:r>
          </a:p>
          <a:p>
            <a:endParaRPr lang="en-US" dirty="0">
              <a:solidFill>
                <a:srgbClr val="000000"/>
              </a:solidFill>
            </a:endParaRPr>
          </a:p>
          <a:p>
            <a:r>
              <a:rPr lang="en-US" b="1" dirty="0">
                <a:solidFill>
                  <a:srgbClr val="000000"/>
                </a:solidFill>
              </a:rPr>
              <a:t>Placement:</a:t>
            </a:r>
          </a:p>
          <a:p>
            <a:r>
              <a:rPr lang="en-US" dirty="0">
                <a:solidFill>
                  <a:srgbClr val="000000"/>
                </a:solidFill>
              </a:rPr>
              <a:t>Snap into place (covers the left side of the slide)</a:t>
            </a:r>
          </a:p>
        </p:txBody>
      </p:sp>
      <p:pic>
        <p:nvPicPr>
          <p:cNvPr id="3" name="Picture 2"/>
          <p:cNvPicPr>
            <a:picLocks noChangeAspect="1"/>
          </p:cNvPicPr>
          <p:nvPr/>
        </p:nvPicPr>
        <p:blipFill>
          <a:blip r:embed="rId3"/>
          <a:stretch>
            <a:fillRect/>
          </a:stretch>
        </p:blipFill>
        <p:spPr>
          <a:xfrm>
            <a:off x="3810001" y="609160"/>
            <a:ext cx="7791363" cy="859611"/>
          </a:xfrm>
          <a:prstGeom prst="rect">
            <a:avLst/>
          </a:prstGeom>
        </p:spPr>
      </p:pic>
      <p:sp>
        <p:nvSpPr>
          <p:cNvPr id="23" name="Content Placeholder 4"/>
          <p:cNvSpPr>
            <a:spLocks noGrp="1"/>
          </p:cNvSpPr>
          <p:nvPr>
            <p:ph sz="quarter" idx="12"/>
          </p:nvPr>
        </p:nvSpPr>
        <p:spPr>
          <a:xfrm>
            <a:off x="4114800" y="1415706"/>
            <a:ext cx="7768838" cy="4778766"/>
          </a:xfrm>
        </p:spPr>
        <p:txBody>
          <a:bodyPr/>
          <a:lstStyle/>
          <a:p>
            <a:pPr>
              <a:buFont typeface="Wingdings" panose="05000000000000000000" pitchFamily="2" charset="2"/>
              <a:buChar char="§"/>
            </a:pPr>
            <a:r>
              <a:rPr lang="en-US" sz="2000" dirty="0" smtClean="0"/>
              <a:t>Through data analysis and reviewing brand memorability results of each campaign, it is found:</a:t>
            </a:r>
          </a:p>
          <a:p>
            <a:endParaRPr lang="en-US" sz="2000" dirty="0" smtClean="0"/>
          </a:p>
          <a:p>
            <a:pPr lvl="1"/>
            <a:r>
              <a:rPr lang="en-US" sz="2000" b="1" dirty="0" smtClean="0"/>
              <a:t>Most Effective Campaigns </a:t>
            </a:r>
            <a:r>
              <a:rPr lang="en-US" sz="2000" dirty="0" smtClean="0"/>
              <a:t>= Movie Tie-in #3, Burger #1, Breakfast Sandwich #2</a:t>
            </a:r>
          </a:p>
          <a:p>
            <a:pPr lvl="1"/>
            <a:r>
              <a:rPr lang="en-US" sz="2000" b="1" dirty="0" smtClean="0"/>
              <a:t>Least Effective Campaigns </a:t>
            </a:r>
            <a:r>
              <a:rPr lang="en-US" sz="2000" dirty="0" smtClean="0"/>
              <a:t>= Open Late #2, Burger #4, Burger #7</a:t>
            </a:r>
          </a:p>
          <a:p>
            <a:pPr marL="239712" lvl="1" indent="0">
              <a:buNone/>
            </a:pPr>
            <a:endParaRPr lang="en-US" sz="2000" dirty="0"/>
          </a:p>
          <a:p>
            <a:pPr lvl="1">
              <a:buFont typeface="Wingdings" panose="05000000000000000000" pitchFamily="2" charset="2"/>
              <a:buChar char="§"/>
            </a:pPr>
            <a:r>
              <a:rPr lang="en-US" sz="2000" dirty="0" smtClean="0"/>
              <a:t>Brand memorability is a </a:t>
            </a:r>
            <a:r>
              <a:rPr lang="en-US" sz="2000" dirty="0"/>
              <a:t>s</a:t>
            </a:r>
            <a:r>
              <a:rPr lang="en-US" sz="2000" dirty="0" smtClean="0"/>
              <a:t>trong </a:t>
            </a:r>
            <a:r>
              <a:rPr lang="en-US" sz="2000" dirty="0"/>
              <a:t>indicator of a campaign’s success based </a:t>
            </a:r>
            <a:r>
              <a:rPr lang="en-US" sz="2000" dirty="0" smtClean="0"/>
              <a:t>on </a:t>
            </a:r>
            <a:r>
              <a:rPr lang="en-US" sz="2000" i="1" u="sng" dirty="0" smtClean="0"/>
              <a:t>combined</a:t>
            </a:r>
            <a:r>
              <a:rPr lang="en-US" sz="2000" dirty="0" smtClean="0"/>
              <a:t>:</a:t>
            </a:r>
          </a:p>
          <a:p>
            <a:pPr marL="239712" lvl="1" indent="0">
              <a:spcAft>
                <a:spcPts val="0"/>
              </a:spcAft>
              <a:buNone/>
            </a:pPr>
            <a:endParaRPr lang="en-US" sz="2000" dirty="0"/>
          </a:p>
          <a:p>
            <a:pPr lvl="3"/>
            <a:r>
              <a:rPr lang="en-US" sz="2000" dirty="0"/>
              <a:t>Ability to recall the ad watched during a program</a:t>
            </a:r>
          </a:p>
          <a:p>
            <a:pPr lvl="3"/>
            <a:r>
              <a:rPr lang="en-US" sz="2000" dirty="0" smtClean="0"/>
              <a:t>Ability to recall the </a:t>
            </a:r>
            <a:r>
              <a:rPr lang="en-US" sz="2000" dirty="0"/>
              <a:t>brand </a:t>
            </a:r>
            <a:r>
              <a:rPr lang="en-US" sz="2000" dirty="0" smtClean="0"/>
              <a:t>of the ad involved</a:t>
            </a: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smtClean="0"/>
          </a:p>
          <a:p>
            <a:pPr marL="239712" lvl="1" indent="0">
              <a:buNone/>
            </a:pPr>
            <a:endParaRPr lang="en-US" sz="2000" dirty="0"/>
          </a:p>
          <a:p>
            <a:pPr marL="239712" lvl="1" indent="0">
              <a:buNone/>
            </a:pPr>
            <a:endParaRPr lang="en-US" sz="2000" dirty="0" smtClean="0"/>
          </a:p>
        </p:txBody>
      </p:sp>
      <p:sp>
        <p:nvSpPr>
          <p:cNvPr id="5" name="TextBox 4"/>
          <p:cNvSpPr txBox="1"/>
          <p:nvPr/>
        </p:nvSpPr>
        <p:spPr>
          <a:xfrm>
            <a:off x="384244" y="2389785"/>
            <a:ext cx="3328735" cy="707886"/>
          </a:xfrm>
          <a:prstGeom prst="rect">
            <a:avLst/>
          </a:prstGeom>
          <a:noFill/>
        </p:spPr>
        <p:txBody>
          <a:bodyPr wrap="square" rtlCol="0">
            <a:spAutoFit/>
          </a:bodyPr>
          <a:lstStyle/>
          <a:p>
            <a:r>
              <a:rPr lang="en-US" sz="4000" b="1" dirty="0" smtClean="0">
                <a:solidFill>
                  <a:schemeClr val="bg1">
                    <a:lumMod val="95000"/>
                  </a:schemeClr>
                </a:solidFill>
              </a:rPr>
              <a:t>CAMPAIGNS</a:t>
            </a:r>
            <a:endParaRPr lang="en-US" sz="4000" b="1" dirty="0">
              <a:solidFill>
                <a:schemeClr val="bg1">
                  <a:lumMod val="95000"/>
                </a:schemeClr>
              </a:solidFill>
            </a:endParaRPr>
          </a:p>
        </p:txBody>
      </p:sp>
    </p:spTree>
    <p:extLst>
      <p:ext uri="{BB962C8B-B14F-4D97-AF65-F5344CB8AC3E}">
        <p14:creationId xmlns:p14="http://schemas.microsoft.com/office/powerpoint/2010/main" val="317766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0"/>
          </p:nvPr>
        </p:nvPicPr>
        <p:blipFill>
          <a:blip r:embed="rId2"/>
          <a:srcRect/>
          <a:stretch>
            <a:fillRect/>
          </a:stretch>
        </p:blipFill>
        <p:spPr>
          <a:prstGeom prst="rect">
            <a:avLst/>
          </a:prstGeom>
        </p:spPr>
      </p:pic>
      <p:sp>
        <p:nvSpPr>
          <p:cNvPr id="3" name="Title 2"/>
          <p:cNvSpPr>
            <a:spLocks noGrp="1"/>
          </p:cNvSpPr>
          <p:nvPr>
            <p:ph type="title"/>
          </p:nvPr>
        </p:nvSpPr>
        <p:spPr>
          <a:xfrm>
            <a:off x="383937" y="553454"/>
            <a:ext cx="7785953" cy="990015"/>
          </a:xfrm>
        </p:spPr>
        <p:txBody>
          <a:bodyPr/>
          <a:lstStyle/>
          <a:p>
            <a:pPr algn="ctr"/>
            <a:r>
              <a:rPr lang="en-US" dirty="0" smtClean="0"/>
              <a:t>Reasoning of Results for </a:t>
            </a:r>
            <a:br>
              <a:rPr lang="en-US" dirty="0" smtClean="0"/>
            </a:br>
            <a:r>
              <a:rPr lang="en-US" u="sng" dirty="0" smtClean="0"/>
              <a:t>Most Effective </a:t>
            </a:r>
            <a:r>
              <a:rPr lang="en-US" dirty="0" smtClean="0"/>
              <a:t>Campaigns</a:t>
            </a:r>
            <a:endParaRPr lang="en-US" dirty="0"/>
          </a:p>
        </p:txBody>
      </p:sp>
      <p:sp>
        <p:nvSpPr>
          <p:cNvPr id="8" name="TextBox 7"/>
          <p:cNvSpPr txBox="1"/>
          <p:nvPr/>
        </p:nvSpPr>
        <p:spPr>
          <a:xfrm>
            <a:off x="383937" y="1596657"/>
            <a:ext cx="7568937" cy="1200329"/>
          </a:xfrm>
          <a:prstGeom prst="rect">
            <a:avLst/>
          </a:prstGeom>
          <a:noFill/>
        </p:spPr>
        <p:txBody>
          <a:bodyPr wrap="square" rtlCol="0">
            <a:spAutoFit/>
          </a:bodyPr>
          <a:lstStyle/>
          <a:p>
            <a:r>
              <a:rPr lang="en-US" sz="2400" dirty="0" smtClean="0"/>
              <a:t>Through the data set provided on excel, the 5 highest percentages of brand </a:t>
            </a:r>
            <a:r>
              <a:rPr lang="en-US" sz="2400" dirty="0"/>
              <a:t>m</a:t>
            </a:r>
            <a:r>
              <a:rPr lang="en-US" sz="2400" dirty="0" smtClean="0"/>
              <a:t>emorability results were determined</a:t>
            </a:r>
            <a:endParaRPr lang="en-US" sz="2400" dirty="0"/>
          </a:p>
        </p:txBody>
      </p:sp>
      <p:grpSp>
        <p:nvGrpSpPr>
          <p:cNvPr id="10" name="Group 9">
            <a:extLst>
              <a:ext uri="{FF2B5EF4-FFF2-40B4-BE49-F238E27FC236}">
                <a16:creationId xmlns="" xmlns:a16="http://schemas.microsoft.com/office/drawing/2014/main" id="{57023B48-6D8D-3E4E-98D2-03F042DEE2DE}"/>
              </a:ext>
            </a:extLst>
          </p:cNvPr>
          <p:cNvGrpSpPr/>
          <p:nvPr/>
        </p:nvGrpSpPr>
        <p:grpSpPr>
          <a:xfrm>
            <a:off x="8381999" y="-1"/>
            <a:ext cx="3810001" cy="6858000"/>
            <a:chOff x="8381998" y="0"/>
            <a:chExt cx="3810001" cy="6858000"/>
          </a:xfrm>
        </p:grpSpPr>
        <p:sp>
          <p:nvSpPr>
            <p:cNvPr id="11" name="Rectangle 10">
              <a:extLst>
                <a:ext uri="{FF2B5EF4-FFF2-40B4-BE49-F238E27FC236}">
                  <a16:creationId xmlns="" xmlns:a16="http://schemas.microsoft.com/office/drawing/2014/main" id="{3834857C-D647-B942-AE82-BA44FC58C194}"/>
                </a:ext>
              </a:extLst>
            </p:cNvPr>
            <p:cNvSpPr/>
            <p:nvPr/>
          </p:nvSpPr>
          <p:spPr>
            <a:xfrm flipH="1">
              <a:off x="8381998" y="0"/>
              <a:ext cx="3810001" cy="6858000"/>
            </a:xfrm>
            <a:prstGeom prst="rect">
              <a:avLst/>
            </a:prstGeom>
            <a:gradFill flip="none" rotWithShape="1">
              <a:gsLst>
                <a:gs pos="85000">
                  <a:schemeClr val="tx2">
                    <a:lumMod val="75000"/>
                    <a:alpha val="75000"/>
                  </a:schemeClr>
                </a:gs>
                <a:gs pos="0">
                  <a:schemeClr val="tx2">
                    <a:lumMod val="50000"/>
                    <a:alpha val="80000"/>
                  </a:schemeClr>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2" name="Straight Connector 11">
              <a:extLst>
                <a:ext uri="{FF2B5EF4-FFF2-40B4-BE49-F238E27FC236}">
                  <a16:creationId xmlns="" xmlns:a16="http://schemas.microsoft.com/office/drawing/2014/main" id="{9FF4267A-5DB1-6E45-9444-9E19F312A1EA}"/>
                </a:ext>
              </a:extLst>
            </p:cNvPr>
            <p:cNvCxnSpPr>
              <a:cxnSpLocks/>
            </p:cNvCxnSpPr>
            <p:nvPr/>
          </p:nvCxnSpPr>
          <p:spPr>
            <a:xfrm>
              <a:off x="8381999" y="6362700"/>
              <a:ext cx="350519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 xmlns:a16="http://schemas.microsoft.com/office/drawing/2014/main" id="{9F7D862F-8BA3-0C47-B08E-43D8986F7EFD}"/>
                </a:ext>
              </a:extLst>
            </p:cNvPr>
            <p:cNvSpPr/>
            <p:nvPr/>
          </p:nvSpPr>
          <p:spPr>
            <a:xfrm flipH="1">
              <a:off x="8382000" y="308481"/>
              <a:ext cx="3505194" cy="100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4" name="Straight Connector 13">
              <a:extLst>
                <a:ext uri="{FF2B5EF4-FFF2-40B4-BE49-F238E27FC236}">
                  <a16:creationId xmlns="" xmlns:a16="http://schemas.microsoft.com/office/drawing/2014/main" id="{B3897AAC-01B1-2240-A9CC-17A9A1BA44E8}"/>
                </a:ext>
              </a:extLst>
            </p:cNvPr>
            <p:cNvCxnSpPr>
              <a:cxnSpLocks/>
            </p:cNvCxnSpPr>
            <p:nvPr/>
          </p:nvCxnSpPr>
          <p:spPr>
            <a:xfrm flipV="1">
              <a:off x="11887194" y="308481"/>
              <a:ext cx="0" cy="6054219"/>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 xmlns:a16="http://schemas.microsoft.com/office/drawing/2014/main" id="{CDAC3B10-9CAF-0442-9F11-0584BCD528DF}"/>
                </a:ext>
              </a:extLst>
            </p:cNvPr>
            <p:cNvSpPr txBox="1">
              <a:spLocks/>
            </p:cNvSpPr>
            <p:nvPr/>
          </p:nvSpPr>
          <p:spPr>
            <a:xfrm>
              <a:off x="11743183" y="6541408"/>
              <a:ext cx="44881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CF31036-8D7A-CB40-AE41-12803AA6F74D}" type="slidenum">
                <a:rPr lang="uk-UA">
                  <a:solidFill>
                    <a:srgbClr val="FFFFFF"/>
                  </a:solidFill>
                </a:rPr>
                <a:pPr algn="l"/>
                <a:t>4</a:t>
              </a:fld>
              <a:endParaRPr lang="uk-UA" dirty="0">
                <a:solidFill>
                  <a:srgbClr val="FFFFFF"/>
                </a:solidFill>
              </a:endParaRPr>
            </a:p>
          </p:txBody>
        </p:sp>
      </p:grpSp>
      <p:sp>
        <p:nvSpPr>
          <p:cNvPr id="16" name="TextBox 15"/>
          <p:cNvSpPr txBox="1"/>
          <p:nvPr/>
        </p:nvSpPr>
        <p:spPr>
          <a:xfrm>
            <a:off x="8746958" y="1806149"/>
            <a:ext cx="2996225" cy="1077218"/>
          </a:xfrm>
          <a:prstGeom prst="rect">
            <a:avLst/>
          </a:prstGeom>
          <a:noFill/>
        </p:spPr>
        <p:txBody>
          <a:bodyPr wrap="square" rtlCol="0">
            <a:spAutoFit/>
          </a:bodyPr>
          <a:lstStyle/>
          <a:p>
            <a:r>
              <a:rPr lang="en-US" sz="3200" b="1" dirty="0" smtClean="0">
                <a:solidFill>
                  <a:schemeClr val="bg1">
                    <a:lumMod val="95000"/>
                  </a:schemeClr>
                </a:solidFill>
              </a:rPr>
              <a:t>Results – Most Effective</a:t>
            </a:r>
            <a:endParaRPr lang="en-US" sz="3200" b="1" dirty="0">
              <a:solidFill>
                <a:schemeClr val="bg1">
                  <a:lumMod val="95000"/>
                </a:schemeClr>
              </a:solidFill>
            </a:endParaRPr>
          </a:p>
        </p:txBody>
      </p:sp>
      <p:pic>
        <p:nvPicPr>
          <p:cNvPr id="21" name="Content Placeholder 20"/>
          <p:cNvPicPr>
            <a:picLocks noGrp="1" noChangeAspect="1"/>
          </p:cNvPicPr>
          <p:nvPr>
            <p:ph sz="quarter" idx="12"/>
          </p:nvPr>
        </p:nvPicPr>
        <p:blipFill rotWithShape="1">
          <a:blip r:embed="rId3"/>
          <a:srcRect t="20636" r="713"/>
          <a:stretch/>
        </p:blipFill>
        <p:spPr>
          <a:xfrm>
            <a:off x="1883396" y="3130555"/>
            <a:ext cx="4697878" cy="2571474"/>
          </a:xfrm>
          <a:prstGeom prst="rect">
            <a:avLst/>
          </a:prstGeom>
        </p:spPr>
      </p:pic>
    </p:spTree>
    <p:extLst>
      <p:ext uri="{BB962C8B-B14F-4D97-AF65-F5344CB8AC3E}">
        <p14:creationId xmlns:p14="http://schemas.microsoft.com/office/powerpoint/2010/main" val="134709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289" y="483639"/>
            <a:ext cx="11125200" cy="541174"/>
          </a:xfrm>
        </p:spPr>
        <p:txBody>
          <a:bodyPr/>
          <a:lstStyle/>
          <a:p>
            <a:r>
              <a:rPr lang="en-US" dirty="0" smtClean="0"/>
              <a:t>Brand Memorability – Based on Campaign Averages</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62" r="4421" b="1809"/>
          <a:stretch/>
        </p:blipFill>
        <p:spPr>
          <a:xfrm>
            <a:off x="290762" y="1224013"/>
            <a:ext cx="11526253" cy="5116630"/>
          </a:xfrm>
          <a:prstGeom prst="rect">
            <a:avLst/>
          </a:prstGeom>
        </p:spPr>
      </p:pic>
    </p:spTree>
    <p:extLst>
      <p:ext uri="{BB962C8B-B14F-4D97-AF65-F5344CB8AC3E}">
        <p14:creationId xmlns:p14="http://schemas.microsoft.com/office/powerpoint/2010/main" val="100259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srcRect/>
          <a:stretch>
            <a:fillRect/>
          </a:stretch>
        </p:blipFill>
        <p:spPr>
          <a:prstGeom prst="rect">
            <a:avLst/>
          </a:prstGeom>
        </p:spPr>
      </p:pic>
      <p:sp>
        <p:nvSpPr>
          <p:cNvPr id="3" name="Title 2"/>
          <p:cNvSpPr>
            <a:spLocks noGrp="1"/>
          </p:cNvSpPr>
          <p:nvPr>
            <p:ph type="title"/>
          </p:nvPr>
        </p:nvSpPr>
        <p:spPr>
          <a:xfrm>
            <a:off x="306572" y="640172"/>
            <a:ext cx="8075424" cy="990015"/>
          </a:xfrm>
        </p:spPr>
        <p:txBody>
          <a:bodyPr/>
          <a:lstStyle/>
          <a:p>
            <a:pPr algn="ctr"/>
            <a:r>
              <a:rPr lang="en-US" dirty="0"/>
              <a:t>Reasoning of Results for </a:t>
            </a:r>
            <a:r>
              <a:rPr lang="en-US" dirty="0" smtClean="0"/>
              <a:t/>
            </a:r>
            <a:br>
              <a:rPr lang="en-US" dirty="0" smtClean="0"/>
            </a:br>
            <a:r>
              <a:rPr lang="en-US" u="sng" dirty="0" smtClean="0"/>
              <a:t>Most </a:t>
            </a:r>
            <a:r>
              <a:rPr lang="en-US" u="sng" dirty="0"/>
              <a:t>Effective </a:t>
            </a:r>
            <a:r>
              <a:rPr lang="en-US" dirty="0"/>
              <a:t>Campaigns (cont.)</a:t>
            </a:r>
          </a:p>
        </p:txBody>
      </p:sp>
      <p:grpSp>
        <p:nvGrpSpPr>
          <p:cNvPr id="8" name="Group 7">
            <a:extLst>
              <a:ext uri="{FF2B5EF4-FFF2-40B4-BE49-F238E27FC236}">
                <a16:creationId xmlns="" xmlns:a16="http://schemas.microsoft.com/office/drawing/2014/main" id="{57023B48-6D8D-3E4E-98D2-03F042DEE2DE}"/>
              </a:ext>
            </a:extLst>
          </p:cNvPr>
          <p:cNvGrpSpPr/>
          <p:nvPr/>
        </p:nvGrpSpPr>
        <p:grpSpPr>
          <a:xfrm>
            <a:off x="8381999" y="0"/>
            <a:ext cx="3810001" cy="6858000"/>
            <a:chOff x="8381998" y="0"/>
            <a:chExt cx="3810001" cy="6858000"/>
          </a:xfrm>
        </p:grpSpPr>
        <p:sp>
          <p:nvSpPr>
            <p:cNvPr id="9" name="Rectangle 8">
              <a:extLst>
                <a:ext uri="{FF2B5EF4-FFF2-40B4-BE49-F238E27FC236}">
                  <a16:creationId xmlns="" xmlns:a16="http://schemas.microsoft.com/office/drawing/2014/main" id="{3834857C-D647-B942-AE82-BA44FC58C194}"/>
                </a:ext>
              </a:extLst>
            </p:cNvPr>
            <p:cNvSpPr/>
            <p:nvPr/>
          </p:nvSpPr>
          <p:spPr>
            <a:xfrm flipH="1">
              <a:off x="8381998" y="0"/>
              <a:ext cx="3810001" cy="6858000"/>
            </a:xfrm>
            <a:prstGeom prst="rect">
              <a:avLst/>
            </a:prstGeom>
            <a:gradFill flip="none" rotWithShape="1">
              <a:gsLst>
                <a:gs pos="85000">
                  <a:schemeClr val="tx2">
                    <a:lumMod val="75000"/>
                    <a:alpha val="75000"/>
                  </a:schemeClr>
                </a:gs>
                <a:gs pos="0">
                  <a:schemeClr val="tx2">
                    <a:lumMod val="50000"/>
                    <a:alpha val="80000"/>
                  </a:schemeClr>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0" name="Straight Connector 9">
              <a:extLst>
                <a:ext uri="{FF2B5EF4-FFF2-40B4-BE49-F238E27FC236}">
                  <a16:creationId xmlns="" xmlns:a16="http://schemas.microsoft.com/office/drawing/2014/main" id="{9FF4267A-5DB1-6E45-9444-9E19F312A1EA}"/>
                </a:ext>
              </a:extLst>
            </p:cNvPr>
            <p:cNvCxnSpPr>
              <a:cxnSpLocks/>
            </p:cNvCxnSpPr>
            <p:nvPr/>
          </p:nvCxnSpPr>
          <p:spPr>
            <a:xfrm>
              <a:off x="8381999" y="6362700"/>
              <a:ext cx="350519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9F7D862F-8BA3-0C47-B08E-43D8986F7EFD}"/>
                </a:ext>
              </a:extLst>
            </p:cNvPr>
            <p:cNvSpPr/>
            <p:nvPr/>
          </p:nvSpPr>
          <p:spPr>
            <a:xfrm flipH="1">
              <a:off x="8382000" y="308481"/>
              <a:ext cx="3505194" cy="100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2" name="Straight Connector 11">
              <a:extLst>
                <a:ext uri="{FF2B5EF4-FFF2-40B4-BE49-F238E27FC236}">
                  <a16:creationId xmlns="" xmlns:a16="http://schemas.microsoft.com/office/drawing/2014/main" id="{B3897AAC-01B1-2240-A9CC-17A9A1BA44E8}"/>
                </a:ext>
              </a:extLst>
            </p:cNvPr>
            <p:cNvCxnSpPr>
              <a:cxnSpLocks/>
            </p:cNvCxnSpPr>
            <p:nvPr/>
          </p:nvCxnSpPr>
          <p:spPr>
            <a:xfrm flipV="1">
              <a:off x="11887194" y="308481"/>
              <a:ext cx="0" cy="6054219"/>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 xmlns:a16="http://schemas.microsoft.com/office/drawing/2014/main" id="{CDAC3B10-9CAF-0442-9F11-0584BCD528DF}"/>
                </a:ext>
              </a:extLst>
            </p:cNvPr>
            <p:cNvSpPr txBox="1">
              <a:spLocks/>
            </p:cNvSpPr>
            <p:nvPr/>
          </p:nvSpPr>
          <p:spPr>
            <a:xfrm>
              <a:off x="11743183" y="6541408"/>
              <a:ext cx="44881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CF31036-8D7A-CB40-AE41-12803AA6F74D}" type="slidenum">
                <a:rPr lang="uk-UA">
                  <a:solidFill>
                    <a:srgbClr val="FFFFFF"/>
                  </a:solidFill>
                </a:rPr>
                <a:pPr algn="l"/>
                <a:t>6</a:t>
              </a:fld>
              <a:endParaRPr lang="uk-UA" dirty="0">
                <a:solidFill>
                  <a:srgbClr val="FFFFFF"/>
                </a:solidFill>
              </a:endParaRPr>
            </a:p>
          </p:txBody>
        </p:sp>
      </p:grpSp>
      <p:sp>
        <p:nvSpPr>
          <p:cNvPr id="15" name="Rectangle 14"/>
          <p:cNvSpPr/>
          <p:nvPr/>
        </p:nvSpPr>
        <p:spPr>
          <a:xfrm>
            <a:off x="409078" y="2069217"/>
            <a:ext cx="7972923" cy="3647152"/>
          </a:xfrm>
          <a:prstGeom prst="rect">
            <a:avLst/>
          </a:prstGeom>
        </p:spPr>
        <p:txBody>
          <a:bodyPr wrap="square">
            <a:spAutoFit/>
          </a:bodyPr>
          <a:lstStyle/>
          <a:p>
            <a:pPr marL="0" lvl="2"/>
            <a:r>
              <a:rPr lang="en-US" altLang="en-US" sz="2100" b="1" kern="0" dirty="0" smtClean="0">
                <a:solidFill>
                  <a:schemeClr val="tx2">
                    <a:lumMod val="75000"/>
                  </a:schemeClr>
                </a:solidFill>
                <a:cs typeface="Arial"/>
                <a:sym typeface="Arial"/>
              </a:rPr>
              <a:t>1. </a:t>
            </a:r>
            <a:r>
              <a:rPr lang="en-US" altLang="en-US" sz="2100" b="1" kern="0" dirty="0" smtClean="0">
                <a:solidFill>
                  <a:srgbClr val="D22A2A"/>
                </a:solidFill>
                <a:cs typeface="Arial"/>
                <a:sym typeface="Arial"/>
              </a:rPr>
              <a:t>Top </a:t>
            </a:r>
            <a:r>
              <a:rPr lang="en-US" altLang="en-US" sz="2100" b="1" kern="0" dirty="0">
                <a:solidFill>
                  <a:srgbClr val="D22A2A"/>
                </a:solidFill>
                <a:cs typeface="Arial"/>
                <a:sym typeface="Arial"/>
              </a:rPr>
              <a:t>5 </a:t>
            </a:r>
            <a:r>
              <a:rPr lang="en-US" altLang="en-US" sz="2100" b="1" kern="0" dirty="0" smtClean="0">
                <a:solidFill>
                  <a:srgbClr val="D22A2A"/>
                </a:solidFill>
                <a:cs typeface="Arial"/>
                <a:sym typeface="Arial"/>
              </a:rPr>
              <a:t>Highest Percentages </a:t>
            </a:r>
            <a:r>
              <a:rPr lang="en-US" altLang="en-US" sz="2100" b="1" kern="0" dirty="0">
                <a:solidFill>
                  <a:srgbClr val="D22A2A"/>
                </a:solidFill>
                <a:cs typeface="Arial"/>
                <a:sym typeface="Arial"/>
              </a:rPr>
              <a:t>in </a:t>
            </a:r>
            <a:r>
              <a:rPr lang="en-US" altLang="en-US" sz="2100" b="1" kern="0" dirty="0" smtClean="0">
                <a:solidFill>
                  <a:srgbClr val="D22A2A"/>
                </a:solidFill>
                <a:cs typeface="Arial"/>
                <a:sym typeface="Arial"/>
              </a:rPr>
              <a:t>Brand Memorability:</a:t>
            </a:r>
            <a:r>
              <a:rPr lang="en-US" altLang="en-US" sz="2100" kern="0" dirty="0" smtClean="0">
                <a:cs typeface="Arial"/>
                <a:sym typeface="Arial"/>
              </a:rPr>
              <a:t> Both Movie Tie-In #3 and Burger #1 showed up multiple times as the top 5 highest percentages in brand memorability from all campaigns ran for Burger Heaven.</a:t>
            </a:r>
            <a:endParaRPr lang="en-US" altLang="en-US" sz="2100" b="1" kern="0" dirty="0" smtClean="0">
              <a:solidFill>
                <a:schemeClr val="tx2">
                  <a:lumMod val="75000"/>
                </a:schemeClr>
              </a:solidFill>
              <a:cs typeface="Arial"/>
              <a:sym typeface="Arial"/>
            </a:endParaRPr>
          </a:p>
          <a:p>
            <a:pPr marL="0" lvl="2"/>
            <a:endParaRPr lang="en-US" altLang="en-US" sz="2100" b="1" kern="0" dirty="0">
              <a:solidFill>
                <a:schemeClr val="tx2">
                  <a:lumMod val="75000"/>
                </a:schemeClr>
              </a:solidFill>
              <a:cs typeface="Arial"/>
              <a:sym typeface="Arial"/>
            </a:endParaRPr>
          </a:p>
          <a:p>
            <a:pPr marL="0" lvl="2"/>
            <a:r>
              <a:rPr lang="en-US" altLang="en-US" sz="2100" b="1" kern="0" dirty="0">
                <a:solidFill>
                  <a:schemeClr val="tx2">
                    <a:lumMod val="75000"/>
                  </a:schemeClr>
                </a:solidFill>
                <a:cs typeface="Arial"/>
                <a:sym typeface="Arial"/>
              </a:rPr>
              <a:t>2</a:t>
            </a:r>
            <a:r>
              <a:rPr lang="en-US" altLang="en-US" sz="2100" b="1" kern="0" dirty="0" smtClean="0">
                <a:solidFill>
                  <a:schemeClr val="tx2">
                    <a:lumMod val="75000"/>
                  </a:schemeClr>
                </a:solidFill>
                <a:cs typeface="Arial"/>
                <a:sym typeface="Arial"/>
              </a:rPr>
              <a:t>. Campaign Averages of Brand Memorability:</a:t>
            </a:r>
            <a:r>
              <a:rPr lang="en-US" altLang="en-US" sz="2100" kern="0" dirty="0" smtClean="0">
                <a:solidFill>
                  <a:schemeClr val="tx2">
                    <a:lumMod val="75000"/>
                  </a:schemeClr>
                </a:solidFill>
                <a:cs typeface="Arial"/>
                <a:sym typeface="Arial"/>
              </a:rPr>
              <a:t> </a:t>
            </a:r>
            <a:r>
              <a:rPr lang="en-US" altLang="en-US" sz="2100" kern="0" dirty="0" smtClean="0">
                <a:solidFill>
                  <a:srgbClr val="000000"/>
                </a:solidFill>
                <a:cs typeface="Arial"/>
                <a:sym typeface="Arial"/>
              </a:rPr>
              <a:t>The averages of each campaign’s brand memorability is also important to determine the effect of the campaign for the brand as a whole. This leads to Movie Tie-In #3 with 61%, Breakfast Sandwich #2 with 54%, and Burger #1 with 50% as the highest leading averages. </a:t>
            </a:r>
            <a:endParaRPr lang="en-US" altLang="en-US" sz="2100" kern="0" dirty="0">
              <a:solidFill>
                <a:srgbClr val="000000"/>
              </a:solidFill>
              <a:cs typeface="Arial"/>
              <a:sym typeface="Arial"/>
            </a:endParaRPr>
          </a:p>
        </p:txBody>
      </p:sp>
      <p:sp>
        <p:nvSpPr>
          <p:cNvPr id="16" name="TextBox 15"/>
          <p:cNvSpPr txBox="1"/>
          <p:nvPr/>
        </p:nvSpPr>
        <p:spPr>
          <a:xfrm>
            <a:off x="8746958" y="1717704"/>
            <a:ext cx="2996225" cy="1077218"/>
          </a:xfrm>
          <a:prstGeom prst="rect">
            <a:avLst/>
          </a:prstGeom>
          <a:noFill/>
        </p:spPr>
        <p:txBody>
          <a:bodyPr wrap="square" rtlCol="0">
            <a:spAutoFit/>
          </a:bodyPr>
          <a:lstStyle/>
          <a:p>
            <a:r>
              <a:rPr lang="en-US" sz="3200" b="1" dirty="0" smtClean="0">
                <a:solidFill>
                  <a:schemeClr val="bg1">
                    <a:lumMod val="95000"/>
                  </a:schemeClr>
                </a:solidFill>
              </a:rPr>
              <a:t>Results – Most Effective</a:t>
            </a:r>
            <a:endParaRPr lang="en-US" sz="3200" b="1" dirty="0">
              <a:solidFill>
                <a:schemeClr val="bg1">
                  <a:lumMod val="95000"/>
                </a:schemeClr>
              </a:solidFill>
            </a:endParaRPr>
          </a:p>
        </p:txBody>
      </p:sp>
    </p:spTree>
    <p:extLst>
      <p:ext uri="{BB962C8B-B14F-4D97-AF65-F5344CB8AC3E}">
        <p14:creationId xmlns:p14="http://schemas.microsoft.com/office/powerpoint/2010/main" val="63984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cwatson\Downloads\dmitry-shkaev-1127307-unsplash.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21265"/>
            <a:ext cx="3810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 xmlns:a16="http://schemas.microsoft.com/office/drawing/2014/main" id="{9916F9F9-45D1-7A45-8FDE-2B003F38C263}"/>
              </a:ext>
            </a:extLst>
          </p:cNvPr>
          <p:cNvGrpSpPr/>
          <p:nvPr/>
        </p:nvGrpSpPr>
        <p:grpSpPr>
          <a:xfrm>
            <a:off x="0" y="1"/>
            <a:ext cx="3810000" cy="6879264"/>
            <a:chOff x="0" y="10633"/>
            <a:chExt cx="3810000" cy="6858000"/>
          </a:xfrm>
        </p:grpSpPr>
        <p:sp>
          <p:nvSpPr>
            <p:cNvPr id="14" name="Rectangle 13">
              <a:extLst>
                <a:ext uri="{FF2B5EF4-FFF2-40B4-BE49-F238E27FC236}">
                  <a16:creationId xmlns="" xmlns:a16="http://schemas.microsoft.com/office/drawing/2014/main" id="{183D6B88-C7A9-7049-854B-718CE58F7FF6}"/>
                </a:ext>
              </a:extLst>
            </p:cNvPr>
            <p:cNvSpPr/>
            <p:nvPr/>
          </p:nvSpPr>
          <p:spPr>
            <a:xfrm flipH="1">
              <a:off x="0" y="10633"/>
              <a:ext cx="3810000" cy="6858000"/>
            </a:xfrm>
            <a:prstGeom prst="rect">
              <a:avLst/>
            </a:prstGeom>
            <a:gradFill flip="none" rotWithShape="1">
              <a:gsLst>
                <a:gs pos="85000">
                  <a:schemeClr val="tx2">
                    <a:lumMod val="75000"/>
                    <a:alpha val="75000"/>
                  </a:schemeClr>
                </a:gs>
                <a:gs pos="0">
                  <a:schemeClr val="tx2">
                    <a:lumMod val="50000"/>
                    <a:alpha val="80000"/>
                  </a:schemeClr>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grpSp>
          <p:nvGrpSpPr>
            <p:cNvPr id="15" name="Group 14">
              <a:extLst>
                <a:ext uri="{FF2B5EF4-FFF2-40B4-BE49-F238E27FC236}">
                  <a16:creationId xmlns="" xmlns:a16="http://schemas.microsoft.com/office/drawing/2014/main" id="{36E341E6-1E25-8E40-BC3B-8A99A6030810}"/>
                </a:ext>
              </a:extLst>
            </p:cNvPr>
            <p:cNvGrpSpPr/>
            <p:nvPr/>
          </p:nvGrpSpPr>
          <p:grpSpPr>
            <a:xfrm>
              <a:off x="304800" y="308481"/>
              <a:ext cx="3505200" cy="6054219"/>
              <a:chOff x="304800" y="308481"/>
              <a:chExt cx="3505200" cy="6054219"/>
            </a:xfrm>
          </p:grpSpPr>
          <p:sp>
            <p:nvSpPr>
              <p:cNvPr id="17" name="Rectangle 16">
                <a:extLst>
                  <a:ext uri="{FF2B5EF4-FFF2-40B4-BE49-F238E27FC236}">
                    <a16:creationId xmlns="" xmlns:a16="http://schemas.microsoft.com/office/drawing/2014/main" id="{5CF6654A-0841-3F42-AB33-5B47321AB5DB}"/>
                  </a:ext>
                </a:extLst>
              </p:cNvPr>
              <p:cNvSpPr/>
              <p:nvPr/>
            </p:nvSpPr>
            <p:spPr>
              <a:xfrm>
                <a:off x="304800" y="308481"/>
                <a:ext cx="3505200" cy="100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8" name="Straight Connector 17">
                <a:extLst>
                  <a:ext uri="{FF2B5EF4-FFF2-40B4-BE49-F238E27FC236}">
                    <a16:creationId xmlns="" xmlns:a16="http://schemas.microsoft.com/office/drawing/2014/main" id="{9A49D54C-EE5B-BA43-99B4-D0A35B7BFA69}"/>
                  </a:ext>
                </a:extLst>
              </p:cNvPr>
              <p:cNvCxnSpPr>
                <a:cxnSpLocks/>
              </p:cNvCxnSpPr>
              <p:nvPr/>
            </p:nvCxnSpPr>
            <p:spPr>
              <a:xfrm flipV="1">
                <a:off x="304800" y="409066"/>
                <a:ext cx="0" cy="595363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97465556-1BD6-D948-85A3-277100846C5D}"/>
                  </a:ext>
                </a:extLst>
              </p:cNvPr>
              <p:cNvCxnSpPr>
                <a:cxnSpLocks/>
              </p:cNvCxnSpPr>
              <p:nvPr/>
            </p:nvCxnSpPr>
            <p:spPr>
              <a:xfrm flipH="1">
                <a:off x="304802" y="6362700"/>
                <a:ext cx="3505198"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 xmlns:a16="http://schemas.microsoft.com/office/drawing/2014/main" id="{AC223970-E1C6-1F46-B3E3-582C1629B6F1}"/>
              </a:ext>
            </a:extLst>
          </p:cNvPr>
          <p:cNvSpPr>
            <a:spLocks noGrp="1"/>
          </p:cNvSpPr>
          <p:nvPr>
            <p:ph type="title"/>
          </p:nvPr>
        </p:nvSpPr>
        <p:spPr>
          <a:xfrm>
            <a:off x="7320034" y="1521837"/>
            <a:ext cx="2987699" cy="990015"/>
          </a:xfrm>
        </p:spPr>
        <p:txBody>
          <a:bodyPr/>
          <a:lstStyle/>
          <a:p>
            <a:r>
              <a:rPr lang="en-US" dirty="0">
                <a:latin typeface="Arial Narrow" panose="020B0606020202030204" pitchFamily="34" charset="0"/>
                <a:sym typeface="Arial"/>
              </a:rPr>
              <a:t/>
            </a:r>
            <a:br>
              <a:rPr lang="en-US" dirty="0">
                <a:latin typeface="Arial Narrow" panose="020B0606020202030204" pitchFamily="34" charset="0"/>
                <a:sym typeface="Arial"/>
              </a:rPr>
            </a:br>
            <a:endParaRPr lang="en-US" dirty="0"/>
          </a:p>
        </p:txBody>
      </p:sp>
      <p:sp>
        <p:nvSpPr>
          <p:cNvPr id="21" name="TextBox 20">
            <a:extLst>
              <a:ext uri="{FF2B5EF4-FFF2-40B4-BE49-F238E27FC236}">
                <a16:creationId xmlns="" xmlns:a16="http://schemas.microsoft.com/office/drawing/2014/main" id="{ABA48717-CFC8-E243-914E-C0EE6B3FC294}"/>
              </a:ext>
            </a:extLst>
          </p:cNvPr>
          <p:cNvSpPr txBox="1"/>
          <p:nvPr/>
        </p:nvSpPr>
        <p:spPr>
          <a:xfrm>
            <a:off x="0" y="-1687755"/>
            <a:ext cx="5096267" cy="1477328"/>
          </a:xfrm>
          <a:prstGeom prst="rect">
            <a:avLst/>
          </a:prstGeom>
          <a:noFill/>
        </p:spPr>
        <p:txBody>
          <a:bodyPr wrap="none" rtlCol="0" anchor="b">
            <a:spAutoFit/>
          </a:bodyPr>
          <a:lstStyle/>
          <a:p>
            <a:r>
              <a:rPr lang="en-US" b="1" dirty="0">
                <a:solidFill>
                  <a:srgbClr val="000000"/>
                </a:solidFill>
              </a:rPr>
              <a:t>Grouped Element:</a:t>
            </a:r>
          </a:p>
          <a:p>
            <a:r>
              <a:rPr lang="en-US" dirty="0">
                <a:solidFill>
                  <a:srgbClr val="000000"/>
                </a:solidFill>
              </a:rPr>
              <a:t>Frame, TM statement, color overlay</a:t>
            </a:r>
          </a:p>
          <a:p>
            <a:endParaRPr lang="en-US" dirty="0">
              <a:solidFill>
                <a:srgbClr val="000000"/>
              </a:solidFill>
            </a:endParaRPr>
          </a:p>
          <a:p>
            <a:r>
              <a:rPr lang="en-US" b="1" dirty="0">
                <a:solidFill>
                  <a:srgbClr val="000000"/>
                </a:solidFill>
              </a:rPr>
              <a:t>Placement:</a:t>
            </a:r>
          </a:p>
          <a:p>
            <a:r>
              <a:rPr lang="en-US" dirty="0">
                <a:solidFill>
                  <a:srgbClr val="000000"/>
                </a:solidFill>
              </a:rPr>
              <a:t>Snap into place (covers the left side of the slide)</a:t>
            </a:r>
          </a:p>
        </p:txBody>
      </p:sp>
      <p:sp>
        <p:nvSpPr>
          <p:cNvPr id="20" name="Title 2"/>
          <p:cNvSpPr txBox="1">
            <a:spLocks/>
          </p:cNvSpPr>
          <p:nvPr/>
        </p:nvSpPr>
        <p:spPr>
          <a:xfrm>
            <a:off x="3921221" y="588561"/>
            <a:ext cx="7785953" cy="990015"/>
          </a:xfrm>
          <a:prstGeom prst="rect">
            <a:avLst/>
          </a:prstGeom>
        </p:spPr>
        <p:txBody>
          <a:bodyPr vert="horz" wrap="square" lIns="91440" tIns="45720" rIns="91440" bIns="45720" rtlCol="0" anchor="t" anchorCtr="0">
            <a:spAutoFit/>
          </a:bodyPr>
          <a:lstStyle>
            <a:lvl1pPr marL="0" algn="l" defTabSz="914400" rtl="0" eaLnBrk="1" latinLnBrk="0" hangingPunct="1">
              <a:lnSpc>
                <a:spcPts val="3540"/>
              </a:lnSpc>
              <a:spcBef>
                <a:spcPct val="0"/>
              </a:spcBef>
              <a:buNone/>
              <a:defRPr lang="en-US" sz="3200" b="1" kern="1200" spc="-20" baseline="0" dirty="0">
                <a:solidFill>
                  <a:schemeClr val="bg1"/>
                </a:solidFill>
                <a:latin typeface="+mj-lt"/>
                <a:ea typeface="+mj-ea"/>
                <a:cs typeface="+mj-cs"/>
              </a:defRPr>
            </a:lvl1pPr>
          </a:lstStyle>
          <a:p>
            <a:pPr algn="ctr"/>
            <a:r>
              <a:rPr lang="en-US" dirty="0" smtClean="0">
                <a:solidFill>
                  <a:schemeClr val="tx1"/>
                </a:solidFill>
              </a:rPr>
              <a:t>Reasoning of Results for </a:t>
            </a:r>
            <a:br>
              <a:rPr lang="en-US" dirty="0" smtClean="0">
                <a:solidFill>
                  <a:schemeClr val="tx1"/>
                </a:solidFill>
              </a:rPr>
            </a:br>
            <a:r>
              <a:rPr lang="en-US" u="sng" dirty="0" smtClean="0">
                <a:solidFill>
                  <a:schemeClr val="tx1"/>
                </a:solidFill>
              </a:rPr>
              <a:t>Least Effective </a:t>
            </a:r>
            <a:r>
              <a:rPr lang="en-US" dirty="0" smtClean="0">
                <a:solidFill>
                  <a:schemeClr val="tx1"/>
                </a:solidFill>
              </a:rPr>
              <a:t>Campaigns</a:t>
            </a:r>
            <a:endParaRPr lang="en-US" dirty="0">
              <a:solidFill>
                <a:schemeClr val="tx1"/>
              </a:solidFill>
            </a:endParaRPr>
          </a:p>
        </p:txBody>
      </p:sp>
      <p:sp>
        <p:nvSpPr>
          <p:cNvPr id="22" name="TextBox 21"/>
          <p:cNvSpPr txBox="1"/>
          <p:nvPr/>
        </p:nvSpPr>
        <p:spPr>
          <a:xfrm>
            <a:off x="4029728" y="1775999"/>
            <a:ext cx="7568937" cy="1200329"/>
          </a:xfrm>
          <a:prstGeom prst="rect">
            <a:avLst/>
          </a:prstGeom>
          <a:noFill/>
        </p:spPr>
        <p:txBody>
          <a:bodyPr wrap="square" rtlCol="0">
            <a:spAutoFit/>
          </a:bodyPr>
          <a:lstStyle/>
          <a:p>
            <a:r>
              <a:rPr lang="en-US" sz="2400" dirty="0" smtClean="0"/>
              <a:t>Through the data set provided on excel, the 5 lowest percentages of brand </a:t>
            </a:r>
            <a:r>
              <a:rPr lang="en-US" sz="2400" dirty="0"/>
              <a:t>m</a:t>
            </a:r>
            <a:r>
              <a:rPr lang="en-US" sz="2400" dirty="0" smtClean="0"/>
              <a:t>emorability results were determined</a:t>
            </a:r>
            <a:endParaRPr lang="en-US" sz="2400" dirty="0"/>
          </a:p>
        </p:txBody>
      </p:sp>
      <p:pic>
        <p:nvPicPr>
          <p:cNvPr id="6" name="Picture 5"/>
          <p:cNvPicPr>
            <a:picLocks noChangeAspect="1"/>
          </p:cNvPicPr>
          <p:nvPr/>
        </p:nvPicPr>
        <p:blipFill>
          <a:blip r:embed="rId3"/>
          <a:stretch>
            <a:fillRect/>
          </a:stretch>
        </p:blipFill>
        <p:spPr>
          <a:xfrm>
            <a:off x="4114800" y="3159212"/>
            <a:ext cx="7328027" cy="2481287"/>
          </a:xfrm>
          <a:prstGeom prst="rect">
            <a:avLst/>
          </a:prstGeom>
        </p:spPr>
      </p:pic>
      <p:sp>
        <p:nvSpPr>
          <p:cNvPr id="25" name="TextBox 24"/>
          <p:cNvSpPr txBox="1"/>
          <p:nvPr/>
        </p:nvSpPr>
        <p:spPr>
          <a:xfrm>
            <a:off x="406887" y="1709616"/>
            <a:ext cx="3188220" cy="1077218"/>
          </a:xfrm>
          <a:prstGeom prst="rect">
            <a:avLst/>
          </a:prstGeom>
          <a:noFill/>
        </p:spPr>
        <p:txBody>
          <a:bodyPr wrap="square" rtlCol="0">
            <a:spAutoFit/>
          </a:bodyPr>
          <a:lstStyle/>
          <a:p>
            <a:r>
              <a:rPr lang="en-US" sz="3200" b="1" dirty="0" smtClean="0">
                <a:solidFill>
                  <a:schemeClr val="bg1">
                    <a:lumMod val="95000"/>
                  </a:schemeClr>
                </a:solidFill>
              </a:rPr>
              <a:t>Results – </a:t>
            </a:r>
          </a:p>
          <a:p>
            <a:r>
              <a:rPr lang="en-US" sz="3200" b="1" dirty="0" smtClean="0">
                <a:solidFill>
                  <a:schemeClr val="bg1">
                    <a:lumMod val="95000"/>
                  </a:schemeClr>
                </a:solidFill>
              </a:rPr>
              <a:t>Least Effective</a:t>
            </a:r>
            <a:endParaRPr lang="en-US" sz="3200" b="1" dirty="0">
              <a:solidFill>
                <a:schemeClr val="bg1">
                  <a:lumMod val="95000"/>
                </a:schemeClr>
              </a:solidFill>
            </a:endParaRPr>
          </a:p>
        </p:txBody>
      </p:sp>
    </p:spTree>
    <p:extLst>
      <p:ext uri="{BB962C8B-B14F-4D97-AF65-F5344CB8AC3E}">
        <p14:creationId xmlns:p14="http://schemas.microsoft.com/office/powerpoint/2010/main" val="68035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289" y="483639"/>
            <a:ext cx="11125200" cy="541174"/>
          </a:xfrm>
        </p:spPr>
        <p:txBody>
          <a:bodyPr/>
          <a:lstStyle/>
          <a:p>
            <a:r>
              <a:rPr lang="en-US" dirty="0" smtClean="0"/>
              <a:t>Brand Memorability – Based on Campaign Averages</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62" b="6125"/>
          <a:stretch/>
        </p:blipFill>
        <p:spPr>
          <a:xfrm>
            <a:off x="337762" y="1217319"/>
            <a:ext cx="11537405" cy="5121878"/>
          </a:xfrm>
          <a:prstGeom prst="rect">
            <a:avLst/>
          </a:prstGeom>
        </p:spPr>
      </p:pic>
    </p:spTree>
    <p:extLst>
      <p:ext uri="{BB962C8B-B14F-4D97-AF65-F5344CB8AC3E}">
        <p14:creationId xmlns:p14="http://schemas.microsoft.com/office/powerpoint/2010/main" val="390790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srcRect/>
          <a:stretch>
            <a:fillRect/>
          </a:stretch>
        </p:blipFill>
        <p:spPr>
          <a:prstGeom prst="rect">
            <a:avLst/>
          </a:prstGeom>
        </p:spPr>
      </p:pic>
      <p:sp>
        <p:nvSpPr>
          <p:cNvPr id="3" name="Title 2"/>
          <p:cNvSpPr>
            <a:spLocks noGrp="1"/>
          </p:cNvSpPr>
          <p:nvPr>
            <p:ph type="title"/>
          </p:nvPr>
        </p:nvSpPr>
        <p:spPr>
          <a:xfrm>
            <a:off x="306574" y="441405"/>
            <a:ext cx="8075424" cy="990015"/>
          </a:xfrm>
        </p:spPr>
        <p:txBody>
          <a:bodyPr/>
          <a:lstStyle/>
          <a:p>
            <a:pPr algn="ctr"/>
            <a:r>
              <a:rPr lang="en-US" dirty="0"/>
              <a:t>Reasoning of Results for </a:t>
            </a:r>
            <a:r>
              <a:rPr lang="en-US" dirty="0" smtClean="0"/>
              <a:t/>
            </a:r>
            <a:br>
              <a:rPr lang="en-US" dirty="0" smtClean="0"/>
            </a:br>
            <a:r>
              <a:rPr lang="en-US" u="sng" dirty="0" smtClean="0"/>
              <a:t>Least </a:t>
            </a:r>
            <a:r>
              <a:rPr lang="en-US" u="sng" dirty="0"/>
              <a:t>Effective </a:t>
            </a:r>
            <a:r>
              <a:rPr lang="en-US" dirty="0"/>
              <a:t>Campaigns (cont.)</a:t>
            </a:r>
          </a:p>
        </p:txBody>
      </p:sp>
      <p:grpSp>
        <p:nvGrpSpPr>
          <p:cNvPr id="8" name="Group 7">
            <a:extLst>
              <a:ext uri="{FF2B5EF4-FFF2-40B4-BE49-F238E27FC236}">
                <a16:creationId xmlns="" xmlns:a16="http://schemas.microsoft.com/office/drawing/2014/main" id="{57023B48-6D8D-3E4E-98D2-03F042DEE2DE}"/>
              </a:ext>
            </a:extLst>
          </p:cNvPr>
          <p:cNvGrpSpPr/>
          <p:nvPr/>
        </p:nvGrpSpPr>
        <p:grpSpPr>
          <a:xfrm>
            <a:off x="8381999" y="0"/>
            <a:ext cx="3810001" cy="6858000"/>
            <a:chOff x="8381998" y="0"/>
            <a:chExt cx="3810001" cy="6858000"/>
          </a:xfrm>
        </p:grpSpPr>
        <p:sp>
          <p:nvSpPr>
            <p:cNvPr id="9" name="Rectangle 8">
              <a:extLst>
                <a:ext uri="{FF2B5EF4-FFF2-40B4-BE49-F238E27FC236}">
                  <a16:creationId xmlns="" xmlns:a16="http://schemas.microsoft.com/office/drawing/2014/main" id="{3834857C-D647-B942-AE82-BA44FC58C194}"/>
                </a:ext>
              </a:extLst>
            </p:cNvPr>
            <p:cNvSpPr/>
            <p:nvPr/>
          </p:nvSpPr>
          <p:spPr>
            <a:xfrm flipH="1">
              <a:off x="8381998" y="0"/>
              <a:ext cx="3810001" cy="6858000"/>
            </a:xfrm>
            <a:prstGeom prst="rect">
              <a:avLst/>
            </a:prstGeom>
            <a:gradFill flip="none" rotWithShape="1">
              <a:gsLst>
                <a:gs pos="85000">
                  <a:schemeClr val="tx2">
                    <a:lumMod val="75000"/>
                    <a:alpha val="75000"/>
                  </a:schemeClr>
                </a:gs>
                <a:gs pos="0">
                  <a:schemeClr val="tx2">
                    <a:lumMod val="50000"/>
                    <a:alpha val="80000"/>
                  </a:schemeClr>
                </a:gs>
              </a:gsLst>
              <a:lin ang="135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0" name="Straight Connector 9">
              <a:extLst>
                <a:ext uri="{FF2B5EF4-FFF2-40B4-BE49-F238E27FC236}">
                  <a16:creationId xmlns="" xmlns:a16="http://schemas.microsoft.com/office/drawing/2014/main" id="{9FF4267A-5DB1-6E45-9444-9E19F312A1EA}"/>
                </a:ext>
              </a:extLst>
            </p:cNvPr>
            <p:cNvCxnSpPr>
              <a:cxnSpLocks/>
            </p:cNvCxnSpPr>
            <p:nvPr/>
          </p:nvCxnSpPr>
          <p:spPr>
            <a:xfrm>
              <a:off x="8381999" y="6362700"/>
              <a:ext cx="350519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9F7D862F-8BA3-0C47-B08E-43D8986F7EFD}"/>
                </a:ext>
              </a:extLst>
            </p:cNvPr>
            <p:cNvSpPr/>
            <p:nvPr/>
          </p:nvSpPr>
          <p:spPr>
            <a:xfrm flipH="1">
              <a:off x="8382000" y="308481"/>
              <a:ext cx="3505194" cy="100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2" name="Straight Connector 11">
              <a:extLst>
                <a:ext uri="{FF2B5EF4-FFF2-40B4-BE49-F238E27FC236}">
                  <a16:creationId xmlns="" xmlns:a16="http://schemas.microsoft.com/office/drawing/2014/main" id="{B3897AAC-01B1-2240-A9CC-17A9A1BA44E8}"/>
                </a:ext>
              </a:extLst>
            </p:cNvPr>
            <p:cNvCxnSpPr>
              <a:cxnSpLocks/>
            </p:cNvCxnSpPr>
            <p:nvPr/>
          </p:nvCxnSpPr>
          <p:spPr>
            <a:xfrm flipV="1">
              <a:off x="11887194" y="308481"/>
              <a:ext cx="0" cy="6054219"/>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 xmlns:a16="http://schemas.microsoft.com/office/drawing/2014/main" id="{CDAC3B10-9CAF-0442-9F11-0584BCD528DF}"/>
                </a:ext>
              </a:extLst>
            </p:cNvPr>
            <p:cNvSpPr txBox="1">
              <a:spLocks/>
            </p:cNvSpPr>
            <p:nvPr/>
          </p:nvSpPr>
          <p:spPr>
            <a:xfrm>
              <a:off x="11743183" y="6541408"/>
              <a:ext cx="448816" cy="153888"/>
            </a:xfrm>
            <a:prstGeom prst="rect">
              <a:avLst/>
            </a:prstGeom>
          </p:spPr>
          <p:txBody>
            <a:bodyPr wrap="square" lIns="0" tIns="0" rIns="0" bIns="0" anchor="ctr">
              <a:spAutoFit/>
            </a:bodyPr>
            <a:lstStyle>
              <a:defPPr>
                <a:defRPr lang="en-US"/>
              </a:defPPr>
              <a:lvl1pPr marL="0" algn="r" defTabSz="457200" rtl="0" eaLnBrk="1" latinLnBrk="0" hangingPunct="1">
                <a:defRPr lang="en-US" sz="1000" b="1" kern="1200" smtClean="0">
                  <a:solidFill>
                    <a:schemeClr val="tx1">
                      <a:lumMod val="85000"/>
                      <a:lumOff val="15000"/>
                    </a:schemeClr>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0CF31036-8D7A-CB40-AE41-12803AA6F74D}" type="slidenum">
                <a:rPr lang="uk-UA">
                  <a:solidFill>
                    <a:srgbClr val="FFFFFF"/>
                  </a:solidFill>
                </a:rPr>
                <a:pPr algn="l"/>
                <a:t>9</a:t>
              </a:fld>
              <a:endParaRPr lang="uk-UA" dirty="0">
                <a:solidFill>
                  <a:srgbClr val="FFFFFF"/>
                </a:solidFill>
              </a:endParaRPr>
            </a:p>
          </p:txBody>
        </p:sp>
      </p:grpSp>
      <p:sp>
        <p:nvSpPr>
          <p:cNvPr id="15" name="Rectangle 14"/>
          <p:cNvSpPr/>
          <p:nvPr/>
        </p:nvSpPr>
        <p:spPr>
          <a:xfrm>
            <a:off x="409074" y="1660357"/>
            <a:ext cx="7832558" cy="4755148"/>
          </a:xfrm>
          <a:prstGeom prst="rect">
            <a:avLst/>
          </a:prstGeom>
        </p:spPr>
        <p:txBody>
          <a:bodyPr wrap="square">
            <a:spAutoFit/>
          </a:bodyPr>
          <a:lstStyle/>
          <a:p>
            <a:pPr marL="0" lvl="2"/>
            <a:r>
              <a:rPr lang="en-US" altLang="en-US" sz="1900" b="1" kern="0" dirty="0" smtClean="0">
                <a:solidFill>
                  <a:srgbClr val="D22A2A"/>
                </a:solidFill>
                <a:cs typeface="Arial"/>
                <a:sym typeface="Arial"/>
              </a:rPr>
              <a:t>1. Lowest 5 Percentages in Brand Memorability</a:t>
            </a:r>
            <a:r>
              <a:rPr lang="en-US" altLang="en-US" sz="1900" b="1" kern="0" dirty="0" smtClean="0">
                <a:solidFill>
                  <a:srgbClr val="C00000"/>
                </a:solidFill>
                <a:cs typeface="Arial"/>
                <a:sym typeface="Arial"/>
              </a:rPr>
              <a:t>:</a:t>
            </a:r>
            <a:r>
              <a:rPr lang="en-US" altLang="en-US" sz="1900" kern="0" dirty="0" smtClean="0">
                <a:cs typeface="Arial"/>
                <a:sym typeface="Arial"/>
              </a:rPr>
              <a:t> Open </a:t>
            </a:r>
            <a:r>
              <a:rPr lang="en-US" altLang="en-US" sz="1900" kern="0" dirty="0">
                <a:cs typeface="Arial"/>
                <a:sym typeface="Arial"/>
              </a:rPr>
              <a:t>Late #</a:t>
            </a:r>
            <a:r>
              <a:rPr lang="en-US" altLang="en-US" sz="1900" kern="0" dirty="0" smtClean="0">
                <a:cs typeface="Arial"/>
                <a:sym typeface="Arial"/>
              </a:rPr>
              <a:t>2, Burger </a:t>
            </a:r>
            <a:r>
              <a:rPr lang="en-US" altLang="en-US" sz="1900" kern="0" dirty="0">
                <a:cs typeface="Arial"/>
                <a:sym typeface="Arial"/>
              </a:rPr>
              <a:t>#</a:t>
            </a:r>
            <a:r>
              <a:rPr lang="en-US" altLang="en-US" sz="1900" kern="0" dirty="0" smtClean="0">
                <a:cs typeface="Arial"/>
                <a:sym typeface="Arial"/>
              </a:rPr>
              <a:t>4, and Burger #7 showed as having the lowest results for brand memorability. These campaigns also have the some of the lowest results for message memorability and net definite likeability. This indicates that there is a low chance for people to remember the brand and message of the ad shown. There is also the factor that the ad is not appealing to people since the likability factor is also very low. </a:t>
            </a:r>
          </a:p>
          <a:p>
            <a:pPr marL="0" lvl="2"/>
            <a:endParaRPr lang="en-US" altLang="en-US" sz="1900" b="1" kern="0" dirty="0">
              <a:solidFill>
                <a:schemeClr val="tx2">
                  <a:lumMod val="75000"/>
                </a:schemeClr>
              </a:solidFill>
              <a:cs typeface="Arial"/>
              <a:sym typeface="Arial"/>
            </a:endParaRPr>
          </a:p>
          <a:p>
            <a:pPr marL="0" lvl="2"/>
            <a:r>
              <a:rPr lang="en-US" altLang="en-US" sz="1900" b="1" kern="0" dirty="0" smtClean="0">
                <a:solidFill>
                  <a:schemeClr val="tx2">
                    <a:lumMod val="75000"/>
                  </a:schemeClr>
                </a:solidFill>
                <a:cs typeface="Arial"/>
                <a:sym typeface="Arial"/>
              </a:rPr>
              <a:t>2. Campaign Averages of Brand Memorability:</a:t>
            </a:r>
            <a:r>
              <a:rPr lang="en-US" altLang="en-US" sz="1900" kern="0" dirty="0" smtClean="0">
                <a:solidFill>
                  <a:schemeClr val="tx2">
                    <a:lumMod val="75000"/>
                  </a:schemeClr>
                </a:solidFill>
                <a:cs typeface="Arial"/>
                <a:sym typeface="Arial"/>
              </a:rPr>
              <a:t> </a:t>
            </a:r>
            <a:r>
              <a:rPr lang="en-US" altLang="en-US" sz="1900" kern="0" dirty="0" smtClean="0">
                <a:solidFill>
                  <a:srgbClr val="000000"/>
                </a:solidFill>
                <a:cs typeface="Arial"/>
                <a:sym typeface="Arial"/>
              </a:rPr>
              <a:t>Burger #4 and Burger #7 showed up as having one of the lowest averages for brand memorability out of all the campaigns with only 22%. </a:t>
            </a:r>
            <a:endParaRPr lang="en-US" altLang="en-US" sz="1900" kern="0" dirty="0">
              <a:solidFill>
                <a:srgbClr val="000000"/>
              </a:solidFill>
              <a:cs typeface="Arial"/>
              <a:sym typeface="Arial"/>
            </a:endParaRPr>
          </a:p>
          <a:p>
            <a:pPr marL="342900" lvl="2" indent="-342900">
              <a:buFont typeface="+mj-lt"/>
              <a:buAutoNum type="arabicPeriod"/>
            </a:pPr>
            <a:endParaRPr lang="en-US" altLang="en-US" sz="1900" b="1" kern="0" dirty="0">
              <a:solidFill>
                <a:srgbClr val="C00000"/>
              </a:solidFill>
              <a:cs typeface="Arial"/>
              <a:sym typeface="Arial"/>
            </a:endParaRPr>
          </a:p>
          <a:p>
            <a:pPr marL="0" lvl="2"/>
            <a:r>
              <a:rPr lang="en-US" altLang="en-US" sz="1900" b="1" kern="0" dirty="0">
                <a:solidFill>
                  <a:schemeClr val="tx2">
                    <a:lumMod val="75000"/>
                  </a:schemeClr>
                </a:solidFill>
                <a:cs typeface="Arial"/>
                <a:sym typeface="Arial"/>
              </a:rPr>
              <a:t>3</a:t>
            </a:r>
            <a:r>
              <a:rPr lang="en-US" altLang="en-US" sz="1900" b="1" kern="0" dirty="0" smtClean="0">
                <a:solidFill>
                  <a:schemeClr val="tx2">
                    <a:lumMod val="75000"/>
                  </a:schemeClr>
                </a:solidFill>
                <a:cs typeface="Arial"/>
                <a:sym typeface="Arial"/>
              </a:rPr>
              <a:t>. Brand Linkage: </a:t>
            </a:r>
            <a:r>
              <a:rPr lang="en-US" altLang="en-US" sz="1900" kern="0" dirty="0" smtClean="0">
                <a:cs typeface="Arial"/>
                <a:sym typeface="Arial"/>
              </a:rPr>
              <a:t>Both Open Late #2 and Burger #7 do not show any indication of people being able to link the ad to the brand, which means an ineffective ad campaign for Burger Heaven.</a:t>
            </a:r>
            <a:endParaRPr lang="en-US" altLang="en-US" sz="1900" b="1" kern="0" dirty="0">
              <a:cs typeface="Arial"/>
              <a:sym typeface="Arial"/>
            </a:endParaRPr>
          </a:p>
          <a:p>
            <a:pPr marL="796925" lvl="3" indent="-342900">
              <a:buFont typeface="+mj-lt"/>
              <a:buAutoNum type="alphaLcPeriod"/>
            </a:pPr>
            <a:endParaRPr lang="en-US" altLang="en-US" kern="0" dirty="0">
              <a:solidFill>
                <a:srgbClr val="000000"/>
              </a:solidFill>
              <a:cs typeface="Arial"/>
              <a:sym typeface="Arial"/>
            </a:endParaRPr>
          </a:p>
        </p:txBody>
      </p:sp>
      <p:sp>
        <p:nvSpPr>
          <p:cNvPr id="16" name="TextBox 15"/>
          <p:cNvSpPr txBox="1"/>
          <p:nvPr/>
        </p:nvSpPr>
        <p:spPr>
          <a:xfrm>
            <a:off x="8698975" y="1654877"/>
            <a:ext cx="3188220" cy="1077218"/>
          </a:xfrm>
          <a:prstGeom prst="rect">
            <a:avLst/>
          </a:prstGeom>
          <a:noFill/>
        </p:spPr>
        <p:txBody>
          <a:bodyPr wrap="square" rtlCol="0">
            <a:spAutoFit/>
          </a:bodyPr>
          <a:lstStyle/>
          <a:p>
            <a:r>
              <a:rPr lang="en-US" sz="3200" b="1" dirty="0" smtClean="0">
                <a:solidFill>
                  <a:schemeClr val="bg1">
                    <a:lumMod val="95000"/>
                  </a:schemeClr>
                </a:solidFill>
              </a:rPr>
              <a:t>Results – </a:t>
            </a:r>
          </a:p>
          <a:p>
            <a:r>
              <a:rPr lang="en-US" sz="3200" b="1" dirty="0" smtClean="0">
                <a:solidFill>
                  <a:schemeClr val="bg1">
                    <a:lumMod val="95000"/>
                  </a:schemeClr>
                </a:solidFill>
              </a:rPr>
              <a:t>Least Effective</a:t>
            </a:r>
            <a:endParaRPr lang="en-US" sz="3200" b="1" dirty="0">
              <a:solidFill>
                <a:schemeClr val="bg1">
                  <a:lumMod val="95000"/>
                </a:schemeClr>
              </a:solidFill>
            </a:endParaRPr>
          </a:p>
        </p:txBody>
      </p:sp>
    </p:spTree>
    <p:extLst>
      <p:ext uri="{BB962C8B-B14F-4D97-AF65-F5344CB8AC3E}">
        <p14:creationId xmlns:p14="http://schemas.microsoft.com/office/powerpoint/2010/main" val="83466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Phoenix NEW">
      <a:dk1>
        <a:srgbClr val="000000"/>
      </a:dk1>
      <a:lt1>
        <a:srgbClr val="FFFFFF"/>
      </a:lt1>
      <a:dk2>
        <a:srgbClr val="E26F6F"/>
      </a:dk2>
      <a:lt2>
        <a:srgbClr val="A3A5A3"/>
      </a:lt2>
      <a:accent1>
        <a:srgbClr val="F37B19"/>
      </a:accent1>
      <a:accent2>
        <a:srgbClr val="FFC344"/>
      </a:accent2>
      <a:accent3>
        <a:srgbClr val="70AD47"/>
      </a:accent3>
      <a:accent4>
        <a:srgbClr val="44C2D3"/>
      </a:accent4>
      <a:accent5>
        <a:srgbClr val="3F7CC4"/>
      </a:accent5>
      <a:accent6>
        <a:srgbClr val="222C6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Phoenix NEW">
      <a:dk1>
        <a:srgbClr val="000000"/>
      </a:dk1>
      <a:lt1>
        <a:srgbClr val="FFFFFF"/>
      </a:lt1>
      <a:dk2>
        <a:srgbClr val="E26F6F"/>
      </a:dk2>
      <a:lt2>
        <a:srgbClr val="A3A5A3"/>
      </a:lt2>
      <a:accent1>
        <a:srgbClr val="F37B19"/>
      </a:accent1>
      <a:accent2>
        <a:srgbClr val="FFC344"/>
      </a:accent2>
      <a:accent3>
        <a:srgbClr val="70AD47"/>
      </a:accent3>
      <a:accent4>
        <a:srgbClr val="44C2D3"/>
      </a:accent4>
      <a:accent5>
        <a:srgbClr val="3F7CC4"/>
      </a:accent5>
      <a:accent6>
        <a:srgbClr val="222C6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7669</TotalTime>
  <Words>853</Words>
  <Application>Microsoft Office PowerPoint</Application>
  <PresentationFormat>Widescreen</PresentationFormat>
  <Paragraphs>90</Paragraphs>
  <Slides>14</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.AppleSystemUIFont</vt:lpstr>
      <vt:lpstr>Arial</vt:lpstr>
      <vt:lpstr>Arial Narrow</vt:lpstr>
      <vt:lpstr>Calibri</vt:lpstr>
      <vt:lpstr>Trebuchet MS</vt:lpstr>
      <vt:lpstr>Wingdings</vt:lpstr>
      <vt:lpstr>Office Theme</vt:lpstr>
      <vt:lpstr>2_Office Theme</vt:lpstr>
      <vt:lpstr>Burger Heaven Case Study</vt:lpstr>
      <vt:lpstr>Burger Heaven Case Study Question</vt:lpstr>
      <vt:lpstr> </vt:lpstr>
      <vt:lpstr>Reasoning of Results for  Most Effective Campaigns</vt:lpstr>
      <vt:lpstr>Brand Memorability – Based on Campaign Averages</vt:lpstr>
      <vt:lpstr>Reasoning of Results for  Most Effective Campaigns (cont.)</vt:lpstr>
      <vt:lpstr> </vt:lpstr>
      <vt:lpstr>Brand Memorability – Based on Campaign Averages</vt:lpstr>
      <vt:lpstr>Reasoning of Results for  Least Effective Campaigns (cont.)</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Windows User</cp:lastModifiedBy>
  <cp:revision>848</cp:revision>
  <dcterms:created xsi:type="dcterms:W3CDTF">2017-12-08T05:11:29Z</dcterms:created>
  <dcterms:modified xsi:type="dcterms:W3CDTF">2019-04-18T01:59:01Z</dcterms:modified>
</cp:coreProperties>
</file>