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887712d1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887712d1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887712d1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887712d1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887712d1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887712d1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887712d1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887712d1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887712d1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887712d1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887712d1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887712d1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/>
              <a:t>Практика и методика выполнения модуля 6. Проектирование, разработка и оптимизация веб-приложений</a:t>
            </a:r>
            <a:endParaRPr sz="24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Грушевский Юрий Викторович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содержанию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19875"/>
            <a:ext cx="3348000" cy="320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оцениванию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73375"/>
            <a:ext cx="3976225" cy="29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Перечень оборудования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02475"/>
            <a:ext cx="4688201" cy="8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Примерное задание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82650"/>
            <a:ext cx="60198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Возможные критерии оценивания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19825"/>
            <a:ext cx="6296982" cy="303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Возможное полное задание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43050"/>
            <a:ext cx="4373001" cy="346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