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cf2aa109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cf2aa109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cf2aa10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cf2aa10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cf2aa10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cf2aa10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cf2aa109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cf2aa109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cf2aa109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cf2aa109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cf2aa109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cf2aa109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cf2aa109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dcf2aa109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cf2aa109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cf2aa109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cf2aa109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cf2aa109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cf2aa109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dcf2aa109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887712d1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887712d1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cf2aa109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cf2aa109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cf2aa109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cf2aa109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887712d1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887712d1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87712d1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887712d1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cf2aa10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cf2aa10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cf2aa10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cf2aa10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cf2aa10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cf2aa10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cf2aa109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cf2aa10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cf2aa109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cf2aa10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/>
              <a:t>Практика и методика выполнения модуля 6. Проектирование, разработка и оптимизация веб-приложений</a:t>
            </a:r>
            <a:endParaRPr sz="24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Грушевский Юрий Викторович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базы данных. Пользователи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94475"/>
            <a:ext cx="7910579" cy="3038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базы данных. Пользователи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00" y="1480575"/>
            <a:ext cx="4874600" cy="3038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8775" y="4247775"/>
            <a:ext cx="5986751" cy="54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авторизации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50" y="1452825"/>
            <a:ext cx="781780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авторизации. Страница входа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90375"/>
            <a:ext cx="34575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700" y="2276700"/>
            <a:ext cx="4750092" cy="25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Защита страницы администратора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325" y="1536125"/>
            <a:ext cx="46005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Защита страницы входа</a:t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25" y="1577775"/>
            <a:ext cx="53816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выхода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75" y="1669900"/>
            <a:ext cx="43624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выхода</a:t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84700"/>
            <a:ext cx="6343650" cy="2867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Панель администратора. Подготовка БД</a:t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52800"/>
            <a:ext cx="5548968" cy="303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Панель администратора. Подготовка БД</a:t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25" y="1514475"/>
            <a:ext cx="75342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Выполнение задания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Панель администратора. Запрос к БД</a:t>
            </a:r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16600"/>
            <a:ext cx="49911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Панель администратора. Отображение </a:t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04225"/>
            <a:ext cx="2630650" cy="346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Базовые ограничения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40 минут на выполнение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используем локальный сервера (xampp или openserver)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не используем библиотеки, фреймворки и cms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базовой структуры проекта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750" y="1500206"/>
            <a:ext cx="2707425" cy="31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Размещение проекта в соответствии с заданием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00" y="1800200"/>
            <a:ext cx="7439085" cy="3038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Верстка скелета страницы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01425"/>
            <a:ext cx="4604352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Верстка скелета страницы (css)</a:t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77750"/>
            <a:ext cx="2352387" cy="303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537" y="1577750"/>
            <a:ext cx="5667663" cy="276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Верстка страницы авторизации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75" y="1515300"/>
            <a:ext cx="3841994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144" y="1515300"/>
            <a:ext cx="21336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Авторизация. Проверка на пустой ввод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36150"/>
            <a:ext cx="6990199" cy="24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