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63767bc8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63767bc8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63767bc8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63767bc8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63767bc8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b63767bc8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63767bc8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63767bc8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f8fb678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f8fb678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887712d1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887712d1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887712d1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887712d1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63767bc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63767b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63767bc8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63767bc8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63767bc8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63767bc8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63767bc8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63767bc8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63767bc8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63767bc8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63767bc8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63767bc8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/>
              <a:t>Практика и методика выполнения модуля 6. Проектирование, разработка и оптимизация веб-приложений</a:t>
            </a:r>
            <a:endParaRPr sz="24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Грушевский Юрий Викторович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05" y="446375"/>
            <a:ext cx="3868525" cy="44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225" y="1564550"/>
            <a:ext cx="3221800" cy="18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59300"/>
            <a:ext cx="4925326" cy="15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1351" y="1459300"/>
            <a:ext cx="3094725" cy="23510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>
            <p:ph type="title"/>
          </p:nvPr>
        </p:nvSpPr>
        <p:spPr>
          <a:xfrm>
            <a:off x="4821200" y="3931500"/>
            <a:ext cx="39990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Везде заменить username на login!!!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3164125"/>
            <a:ext cx="3949322" cy="15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Аутентификация. Защита страниц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50" y="1459300"/>
            <a:ext cx="4768853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675" y="1459300"/>
            <a:ext cx="3282450" cy="12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Элементы дизайна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72450"/>
            <a:ext cx="5675150" cy="3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994750"/>
            <a:ext cx="5675151" cy="190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Руссификация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000" y="1536125"/>
            <a:ext cx="3365723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625" y="217275"/>
            <a:ext cx="3771025" cy="25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625" y="2870225"/>
            <a:ext cx="3441650" cy="18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Выполнение задания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ограничения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40 минут на выполнение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используем локальный сервера (xampp или openserver)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используем фреймворк yii2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используем справку Zeal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Размещение проекта в соответствии с заданием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00" y="1800200"/>
            <a:ext cx="7439085" cy="3038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Устанавливаем и настраиваем фреймворк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00" y="1434800"/>
            <a:ext cx="6306576" cy="11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400" y="2671525"/>
            <a:ext cx="2833725" cy="14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адресации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05350"/>
            <a:ext cx="28575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000" y="1505350"/>
            <a:ext cx="3129029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46" y="2445471"/>
            <a:ext cx="2965250" cy="12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кода по БД. Генерация моделей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00" y="1464750"/>
            <a:ext cx="3649301" cy="23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800200"/>
            <a:ext cx="3752850" cy="245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type="title"/>
          </p:nvPr>
        </p:nvSpPr>
        <p:spPr>
          <a:xfrm>
            <a:off x="434075" y="3931500"/>
            <a:ext cx="39990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Сохраните старый файл User.php!!!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отображения заявок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50" y="1511925"/>
            <a:ext cx="4175500" cy="20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250" y="1800200"/>
            <a:ext cx="3854675" cy="25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отображения заявок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7019"/>
          <a:stretch/>
        </p:blipFill>
        <p:spPr>
          <a:xfrm>
            <a:off x="874800" y="2959800"/>
            <a:ext cx="5854199" cy="16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525" y="1446900"/>
            <a:ext cx="2694362" cy="16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