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81" r:id="rId2"/>
    <p:sldId id="392" r:id="rId3"/>
    <p:sldId id="426" r:id="rId4"/>
    <p:sldId id="390" r:id="rId5"/>
    <p:sldId id="412" r:id="rId6"/>
    <p:sldId id="417" r:id="rId7"/>
    <p:sldId id="421" r:id="rId8"/>
    <p:sldId id="420" r:id="rId9"/>
    <p:sldId id="391" r:id="rId10"/>
    <p:sldId id="424" r:id="rId11"/>
    <p:sldId id="425" r:id="rId12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10"/>
  </p:normalViewPr>
  <p:slideViewPr>
    <p:cSldViewPr>
      <p:cViewPr varScale="1">
        <p:scale>
          <a:sx n="122" d="100"/>
          <a:sy n="122" d="100"/>
        </p:scale>
        <p:origin x="19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17/10/2021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Lab 3: ASTRA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30240/41400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  <p:extLst>
      <p:ext uri="{BB962C8B-B14F-4D97-AF65-F5344CB8AC3E}">
        <p14:creationId xmlns:p14="http://schemas.microsoft.com/office/powerpoint/2010/main" val="374139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D: I’m Getting Flashy!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A</a:t>
            </a:r>
          </a:p>
        </p:txBody>
      </p:sp>
    </p:spTree>
    <p:extLst>
      <p:ext uri="{BB962C8B-B14F-4D97-AF65-F5344CB8AC3E}">
        <p14:creationId xmlns:p14="http://schemas.microsoft.com/office/powerpoint/2010/main" val="389664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22D2-39EF-FF44-8261-423D4396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4F7C-C732-114B-BF36-DF8C9C8206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Copy the previous program (part c)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Create a new goal !flash() that makes the agent turn the light on for 2 seconds, then turn the light off for 2 seconds.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Modify the agent to make it flash 10 times and then terminate the program.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Make the agent flash X times (think recursion).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C30-62DA-5547-8597-213DF572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4299-0886-0D47-9967-65A916FB74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part has an associated mark.</a:t>
            </a:r>
          </a:p>
          <a:p>
            <a:pPr lvl="1"/>
            <a:r>
              <a:rPr lang="en-US" dirty="0"/>
              <a:t>Complete part A, you get a D grade</a:t>
            </a:r>
          </a:p>
          <a:p>
            <a:pPr lvl="1"/>
            <a:r>
              <a:rPr lang="en-US" dirty="0"/>
              <a:t>Complete part B, you get a C grade …</a:t>
            </a:r>
          </a:p>
          <a:p>
            <a:pPr lvl="1"/>
            <a:endParaRPr lang="en-US" dirty="0"/>
          </a:p>
          <a:p>
            <a:r>
              <a:rPr lang="en-US" dirty="0"/>
              <a:t>+ / - grades will be assigned based on the number of mistakes you make:</a:t>
            </a:r>
          </a:p>
          <a:p>
            <a:pPr lvl="1"/>
            <a:r>
              <a:rPr lang="en-US" dirty="0"/>
              <a:t>0-1 mistakes: you get a + grade</a:t>
            </a:r>
          </a:p>
          <a:p>
            <a:pPr lvl="1"/>
            <a:r>
              <a:rPr lang="en-US" dirty="0"/>
              <a:t>2-4 mistakes: you get just the grade</a:t>
            </a:r>
          </a:p>
          <a:p>
            <a:pPr lvl="1"/>
            <a:r>
              <a:rPr lang="en-US" dirty="0"/>
              <a:t>&gt; 4 mistakes: you get a – grade</a:t>
            </a:r>
          </a:p>
          <a:p>
            <a:pPr lvl="1"/>
            <a:endParaRPr lang="en-US" dirty="0"/>
          </a:p>
          <a:p>
            <a:r>
              <a:rPr lang="en-US" dirty="0"/>
              <a:t>I may adjust the +/- thresholds based on the submitted work.</a:t>
            </a:r>
          </a:p>
          <a:p>
            <a:pPr lvl="1"/>
            <a:r>
              <a:rPr lang="en-US" dirty="0"/>
              <a:t>Boundaries will only be increased.</a:t>
            </a:r>
          </a:p>
        </p:txBody>
      </p:sp>
    </p:spTree>
    <p:extLst>
      <p:ext uri="{BB962C8B-B14F-4D97-AF65-F5344CB8AC3E}">
        <p14:creationId xmlns:p14="http://schemas.microsoft.com/office/powerpoint/2010/main" val="8664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03A9-2D9E-7247-8428-4A4B5B12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E49B-7C1C-364A-89AB-F2C1DACA00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should create a folder called “lab3”.</a:t>
            </a:r>
          </a:p>
          <a:p>
            <a:pPr lvl="1"/>
            <a:r>
              <a:rPr lang="en-US" sz="1800" dirty="0"/>
              <a:t>Each answer should be stored in a sub-folder and should be called “part-x” where x is a, b, c, d respectively.</a:t>
            </a:r>
          </a:p>
          <a:p>
            <a:pPr lvl="1"/>
            <a:r>
              <a:rPr lang="en-US" sz="1800" dirty="0"/>
              <a:t>Each sub-folder should be a self-contained maven project.</a:t>
            </a:r>
          </a:p>
          <a:p>
            <a:pPr lvl="1"/>
            <a:r>
              <a:rPr lang="en-US" sz="1800" dirty="0"/>
              <a:t>The group id for each project should be “lab3”</a:t>
            </a:r>
          </a:p>
          <a:p>
            <a:pPr lvl="1"/>
            <a:r>
              <a:rPr lang="en-US" sz="1800" dirty="0"/>
              <a:t>The artifact id should be the same as the name of the sub-folder (e.g. part-a, part-b, …)</a:t>
            </a:r>
          </a:p>
          <a:p>
            <a:endParaRPr lang="en-US" sz="2000" dirty="0"/>
          </a:p>
          <a:p>
            <a:r>
              <a:rPr lang="en-US" sz="2000" dirty="0"/>
              <a:t>To submit your answers, ZIP the main folder (lab3) and submit via </a:t>
            </a:r>
            <a:r>
              <a:rPr lang="en-US" sz="2000" dirty="0" err="1"/>
              <a:t>moodle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1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A: My First Agent Program…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D</a:t>
            </a:r>
          </a:p>
        </p:txBody>
      </p:sp>
    </p:spTree>
    <p:extLst>
      <p:ext uri="{BB962C8B-B14F-4D97-AF65-F5344CB8AC3E}">
        <p14:creationId xmlns:p14="http://schemas.microsoft.com/office/powerpoint/2010/main" val="288712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E2282-9F5A-4A45-A65C-367A725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A506E-8B55-AA4E-840E-4E2395DD80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Find and download the Hello World example from the notes.</a:t>
            </a:r>
          </a:p>
          <a:p>
            <a:pPr lvl="1"/>
            <a:r>
              <a:rPr lang="en-US" dirty="0"/>
              <a:t>Modify the program to print out “Hello, XXX!” where XXX is your first name.</a:t>
            </a:r>
          </a:p>
          <a:p>
            <a:pPr lvl="1"/>
            <a:r>
              <a:rPr lang="en-US" dirty="0"/>
              <a:t>Compile and Run the Program.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Change the name of the agent to ”happy”</a:t>
            </a:r>
          </a:p>
          <a:p>
            <a:pPr lvl="1"/>
            <a:r>
              <a:rPr lang="en-US" dirty="0"/>
              <a:t>Check that the output reflects the change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Make the program stop after ”Hello, XXX!” is printed out.</a:t>
            </a:r>
          </a:p>
          <a:p>
            <a:pPr lvl="1"/>
            <a:r>
              <a:rPr lang="en-US" dirty="0"/>
              <a:t>Hint: Use the System module.</a:t>
            </a:r>
          </a:p>
        </p:txBody>
      </p:sp>
    </p:spTree>
    <p:extLst>
      <p:ext uri="{BB962C8B-B14F-4D97-AF65-F5344CB8AC3E}">
        <p14:creationId xmlns:p14="http://schemas.microsoft.com/office/powerpoint/2010/main" val="74008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Light Me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C</a:t>
            </a:r>
          </a:p>
        </p:txBody>
      </p:sp>
    </p:spTree>
    <p:extLst>
      <p:ext uri="{BB962C8B-B14F-4D97-AF65-F5344CB8AC3E}">
        <p14:creationId xmlns:p14="http://schemas.microsoft.com/office/powerpoint/2010/main" val="38350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8B94-CE3D-F648-A1DA-42AE3281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2531-C10C-D147-AA9E-440B9F31DF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Implement the light switch program from last weeks lecture (slide 21) as an ASTRA program.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Modify the rule that achieves the goal of updating the state of the light to also print out “Light is: XX” where XX is ”on” or “off” respectively.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Modify the initial state so that the switch is on, but the light is off.</a:t>
            </a:r>
          </a:p>
          <a:p>
            <a:pPr lvl="1"/>
            <a:r>
              <a:rPr lang="en-US" dirty="0"/>
              <a:t>Confirm that the correct message is printed out.</a:t>
            </a:r>
          </a:p>
        </p:txBody>
      </p:sp>
    </p:spTree>
    <p:extLst>
      <p:ext uri="{BB962C8B-B14F-4D97-AF65-F5344CB8AC3E}">
        <p14:creationId xmlns:p14="http://schemas.microsoft.com/office/powerpoint/2010/main" val="24612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C: Make me Intend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B</a:t>
            </a:r>
          </a:p>
        </p:txBody>
      </p:sp>
    </p:spTree>
    <p:extLst>
      <p:ext uri="{BB962C8B-B14F-4D97-AF65-F5344CB8AC3E}">
        <p14:creationId xmlns:p14="http://schemas.microsoft.com/office/powerpoint/2010/main" val="257937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GB" dirty="0"/>
              <a:t>Copy the previous program (from part B)</a:t>
            </a:r>
          </a:p>
          <a:p>
            <a:pPr marL="457200" indent="-457200">
              <a:buFont typeface="+mj-lt"/>
              <a:buAutoNum type="alphaLcParenR"/>
            </a:pPr>
            <a:endParaRPr lang="en-GB" dirty="0"/>
          </a:p>
          <a:p>
            <a:pPr marL="457200" indent="-457200">
              <a:buFont typeface="+mj-lt"/>
              <a:buAutoNum type="alphaLcParenR"/>
            </a:pPr>
            <a:r>
              <a:rPr lang="en-GB" dirty="0"/>
              <a:t>Create a new rule to handle the goal !switch(S).</a:t>
            </a:r>
          </a:p>
          <a:p>
            <a:pPr lvl="1"/>
            <a:r>
              <a:rPr lang="en-GB" dirty="0"/>
              <a:t>If the switch is in state S, all is well</a:t>
            </a:r>
          </a:p>
          <a:p>
            <a:pPr lvl="1"/>
            <a:r>
              <a:rPr lang="en-GB" dirty="0"/>
              <a:t>If not, modify the switch to state D</a:t>
            </a:r>
          </a:p>
          <a:p>
            <a:pPr lvl="1"/>
            <a:endParaRPr lang="en-GB" dirty="0"/>
          </a:p>
          <a:p>
            <a:pPr marL="457200" indent="-457200">
              <a:buFont typeface="+mj-lt"/>
              <a:buAutoNum type="alphaLcParenR"/>
            </a:pPr>
            <a:r>
              <a:rPr lang="en-GB" dirty="0"/>
              <a:t>Modify the program so that the light and switch are initially in state “off”</a:t>
            </a:r>
          </a:p>
          <a:p>
            <a:pPr lvl="1"/>
            <a:r>
              <a:rPr lang="en-GB" dirty="0"/>
              <a:t>Give the agent the initial goal !switch(“on”)</a:t>
            </a:r>
          </a:p>
        </p:txBody>
      </p:sp>
    </p:spTree>
    <p:extLst>
      <p:ext uri="{BB962C8B-B14F-4D97-AF65-F5344CB8AC3E}">
        <p14:creationId xmlns:p14="http://schemas.microsoft.com/office/powerpoint/2010/main" val="2091283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239</TotalTime>
  <Words>541</Words>
  <Application>Microsoft Macintosh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Schoolbook</vt:lpstr>
      <vt:lpstr>Wingdings</vt:lpstr>
      <vt:lpstr>Wingdings 2</vt:lpstr>
      <vt:lpstr>Oriel</vt:lpstr>
      <vt:lpstr>Lab 3: ASTRA Programming</vt:lpstr>
      <vt:lpstr>Marking Scheme</vt:lpstr>
      <vt:lpstr>Submission</vt:lpstr>
      <vt:lpstr>Part A: My First Agent Program…</vt:lpstr>
      <vt:lpstr>What to do</vt:lpstr>
      <vt:lpstr>Part B: Light Me Up</vt:lpstr>
      <vt:lpstr>What to do</vt:lpstr>
      <vt:lpstr>Part C: Make me Intend It</vt:lpstr>
      <vt:lpstr>What to do</vt:lpstr>
      <vt:lpstr>Part D: I’m Getting Flashy!</vt:lpstr>
      <vt:lpstr>What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187</cp:revision>
  <cp:lastPrinted>2015-01-12T14:27:45Z</cp:lastPrinted>
  <dcterms:created xsi:type="dcterms:W3CDTF">2006-08-16T00:00:00Z</dcterms:created>
  <dcterms:modified xsi:type="dcterms:W3CDTF">2021-10-17T21:08:34Z</dcterms:modified>
</cp:coreProperties>
</file>