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81" r:id="rId2"/>
    <p:sldId id="392" r:id="rId3"/>
    <p:sldId id="426" r:id="rId4"/>
    <p:sldId id="390" r:id="rId5"/>
    <p:sldId id="412" r:id="rId6"/>
    <p:sldId id="417" r:id="rId7"/>
    <p:sldId id="421" r:id="rId8"/>
    <p:sldId id="420" r:id="rId9"/>
    <p:sldId id="391" r:id="rId10"/>
    <p:sldId id="427" r:id="rId11"/>
    <p:sldId id="428" r:id="rId12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491"/>
  </p:normalViewPr>
  <p:slideViewPr>
    <p:cSldViewPr>
      <p:cViewPr varScale="1">
        <p:scale>
          <a:sx n="104" d="100"/>
          <a:sy n="104" d="100"/>
        </p:scale>
        <p:origin x="18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4CC19-9882-4668-84DA-A2096A6957EE}" type="datetimeFigureOut">
              <a:rPr lang="en-IE" smtClean="0"/>
              <a:pPr/>
              <a:t>03/11/2021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259BD-FEC8-44F8-84E1-0B473DBE4ACF}" type="slidenum">
              <a:rPr lang="en-IE" smtClean="0"/>
              <a:pPr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9918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11/3/21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11/3/21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11/3/21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11/3/21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11/3/21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057400"/>
            <a:ext cx="6477000" cy="1752600"/>
          </a:xfrm>
        </p:spPr>
        <p:txBody>
          <a:bodyPr>
            <a:normAutofit/>
          </a:bodyPr>
          <a:lstStyle/>
          <a:p>
            <a:r>
              <a:rPr lang="en-IE" dirty="0"/>
              <a:t>Lab 4: ASTRA + EIS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172200" cy="2488722"/>
          </a:xfrm>
        </p:spPr>
        <p:txBody>
          <a:bodyPr>
            <a:normAutofit/>
          </a:bodyPr>
          <a:lstStyle/>
          <a:p>
            <a:r>
              <a:rPr lang="en-IE" dirty="0"/>
              <a:t>COMP 30240/41400 Multi-Agent Systems</a:t>
            </a:r>
          </a:p>
          <a:p>
            <a:r>
              <a:rPr lang="en-IE" b="0" dirty="0"/>
              <a:t>Lecturer: Rem Collier</a:t>
            </a:r>
          </a:p>
          <a:p>
            <a:r>
              <a:rPr lang="en-IE" b="0" dirty="0"/>
              <a:t>Email: rem.collier@ucd.ie</a:t>
            </a:r>
          </a:p>
        </p:txBody>
      </p:sp>
    </p:spTree>
    <p:extLst>
      <p:ext uri="{BB962C8B-B14F-4D97-AF65-F5344CB8AC3E}">
        <p14:creationId xmlns:p14="http://schemas.microsoft.com/office/powerpoint/2010/main" val="3741394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D341-BFAF-B74F-AE9A-D4C4F9EC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D: The Heights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C66DA-F9D4-C243-8D8F-EB9342A50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Grade: A</a:t>
            </a:r>
          </a:p>
        </p:txBody>
      </p:sp>
    </p:spTree>
    <p:extLst>
      <p:ext uri="{BB962C8B-B14F-4D97-AF65-F5344CB8AC3E}">
        <p14:creationId xmlns:p14="http://schemas.microsoft.com/office/powerpoint/2010/main" val="2181642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F690-6A5A-5F49-9B79-AFA5F7357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/>
              <a:t>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0A421-818A-9B49-89EB-6D14274349B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GB" dirty="0"/>
              <a:t>Copy the previous program (from part C)</a:t>
            </a:r>
          </a:p>
          <a:p>
            <a:pPr marL="457200" indent="-457200">
              <a:buFont typeface="+mj-lt"/>
              <a:buAutoNum type="alphaLcParenR"/>
            </a:pPr>
            <a:endParaRPr lang="en-GB" dirty="0"/>
          </a:p>
          <a:p>
            <a:pPr marL="457200" indent="-457200">
              <a:buFont typeface="+mj-lt"/>
              <a:buAutoNum type="alphaLcParenR"/>
            </a:pPr>
            <a:r>
              <a:rPr lang="en-GB" dirty="0"/>
              <a:t>Change the program to use ASTRA lists to define towers.</a:t>
            </a:r>
          </a:p>
          <a:p>
            <a:pPr lvl="1"/>
            <a:endParaRPr lang="en-GB" dirty="0"/>
          </a:p>
          <a:p>
            <a:pPr marL="457200" indent="-457200">
              <a:buFont typeface="+mj-lt"/>
              <a:buAutoNum type="alphaLcParenR"/>
            </a:pPr>
            <a:r>
              <a:rPr lang="en-GB" dirty="0"/>
              <a:t>Make the program build the same 3 towers as in the previous part:</a:t>
            </a:r>
          </a:p>
          <a:p>
            <a:pPr lvl="1"/>
            <a:r>
              <a:rPr lang="en-GB" dirty="0"/>
              <a:t>a-&gt;b</a:t>
            </a:r>
          </a:p>
          <a:p>
            <a:pPr lvl="1"/>
            <a:r>
              <a:rPr lang="en-GB" dirty="0"/>
              <a:t>b-&gt;a-&gt;d</a:t>
            </a:r>
          </a:p>
          <a:p>
            <a:pPr lvl="1"/>
            <a:r>
              <a:rPr lang="en-GB" dirty="0"/>
              <a:t>f-&gt;a-&gt;d-&gt;e</a:t>
            </a:r>
          </a:p>
        </p:txBody>
      </p:sp>
    </p:spTree>
    <p:extLst>
      <p:ext uri="{BB962C8B-B14F-4D97-AF65-F5344CB8AC3E}">
        <p14:creationId xmlns:p14="http://schemas.microsoft.com/office/powerpoint/2010/main" val="2264739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4C30-62DA-5547-8597-213DF572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Marking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54299-0886-0D47-9967-65A916FB74C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part has an associated mark.</a:t>
            </a:r>
          </a:p>
          <a:p>
            <a:pPr lvl="1"/>
            <a:r>
              <a:rPr lang="en-US" dirty="0"/>
              <a:t>Complete part A, you get a D grade</a:t>
            </a:r>
          </a:p>
          <a:p>
            <a:pPr lvl="1"/>
            <a:r>
              <a:rPr lang="en-US" dirty="0"/>
              <a:t>Complete part B, you get a C grade …</a:t>
            </a:r>
          </a:p>
          <a:p>
            <a:pPr lvl="1"/>
            <a:endParaRPr lang="en-US" dirty="0"/>
          </a:p>
          <a:p>
            <a:r>
              <a:rPr lang="en-US" dirty="0"/>
              <a:t>+ / - grades will be assigned based on the number of mistakes you make:</a:t>
            </a:r>
          </a:p>
          <a:p>
            <a:pPr lvl="1"/>
            <a:r>
              <a:rPr lang="en-US" dirty="0"/>
              <a:t>0-1 mistakes: you get a + grade</a:t>
            </a:r>
          </a:p>
          <a:p>
            <a:pPr lvl="1"/>
            <a:r>
              <a:rPr lang="en-US" dirty="0"/>
              <a:t>2-4 mistakes: you get just the grade</a:t>
            </a:r>
          </a:p>
          <a:p>
            <a:pPr lvl="1"/>
            <a:r>
              <a:rPr lang="en-US" dirty="0"/>
              <a:t>&gt; 4 mistakes: you get a – grade</a:t>
            </a:r>
          </a:p>
          <a:p>
            <a:pPr lvl="1"/>
            <a:endParaRPr lang="en-US" dirty="0"/>
          </a:p>
          <a:p>
            <a:r>
              <a:rPr lang="en-US" dirty="0"/>
              <a:t>I may adjust the +/- thresholds based on the submitted work.</a:t>
            </a:r>
          </a:p>
          <a:p>
            <a:pPr lvl="1"/>
            <a:r>
              <a:rPr lang="en-US" dirty="0"/>
              <a:t>Boundaries will only be increased.</a:t>
            </a:r>
          </a:p>
        </p:txBody>
      </p:sp>
    </p:spTree>
    <p:extLst>
      <p:ext uri="{BB962C8B-B14F-4D97-AF65-F5344CB8AC3E}">
        <p14:creationId xmlns:p14="http://schemas.microsoft.com/office/powerpoint/2010/main" val="86641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03A9-2D9E-7247-8428-4A4B5B12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AE49B-7C1C-364A-89AB-F2C1DACA00B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You should create a folder called “lab4”.</a:t>
            </a:r>
          </a:p>
          <a:p>
            <a:pPr lvl="1"/>
            <a:r>
              <a:rPr lang="en-US" sz="1800" dirty="0"/>
              <a:t>Each answer should be stored in a sub-folder and should be called “part-x” where x is a, b, c, d respectively.</a:t>
            </a:r>
          </a:p>
          <a:p>
            <a:pPr lvl="1"/>
            <a:r>
              <a:rPr lang="en-US" sz="1800" dirty="0"/>
              <a:t>Each sub-folder should be a self-contained maven project.</a:t>
            </a:r>
          </a:p>
          <a:p>
            <a:pPr lvl="1"/>
            <a:r>
              <a:rPr lang="en-US" sz="1800" dirty="0"/>
              <a:t>The group id for each project should be “lab3”</a:t>
            </a:r>
          </a:p>
          <a:p>
            <a:pPr lvl="1"/>
            <a:r>
              <a:rPr lang="en-US" sz="1800" dirty="0"/>
              <a:t>The artifact id should be the same as the name of the sub-folder (e.g. part-a, part-b, …)</a:t>
            </a:r>
          </a:p>
          <a:p>
            <a:endParaRPr lang="en-US" sz="2000" dirty="0"/>
          </a:p>
          <a:p>
            <a:r>
              <a:rPr lang="en-US" sz="2000" dirty="0"/>
              <a:t>To submit your answers, ZIP the main folder (lab4) and submit via </a:t>
            </a:r>
            <a:r>
              <a:rPr lang="en-US" sz="2000" dirty="0" err="1"/>
              <a:t>moodle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913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D341-BFAF-B74F-AE9A-D4C4F9EC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A: EIS, EIS BABY…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C66DA-F9D4-C243-8D8F-EB9342A50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Grade: D</a:t>
            </a:r>
          </a:p>
        </p:txBody>
      </p:sp>
    </p:spTree>
    <p:extLst>
      <p:ext uri="{BB962C8B-B14F-4D97-AF65-F5344CB8AC3E}">
        <p14:creationId xmlns:p14="http://schemas.microsoft.com/office/powerpoint/2010/main" val="288712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1E2282-9F5A-4A45-A65C-367A7254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6A506E-8B55-AA4E-840E-4E2395DD80D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dirty="0"/>
              <a:t>Download the EIS </a:t>
            </a:r>
            <a:r>
              <a:rPr lang="en-US" dirty="0" err="1"/>
              <a:t>Towerworld</a:t>
            </a:r>
            <a:r>
              <a:rPr lang="en-US" dirty="0"/>
              <a:t> Example from Gitlab.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Run it.</a:t>
            </a:r>
          </a:p>
          <a:p>
            <a:pPr lvl="1"/>
            <a:r>
              <a:rPr lang="en-US" i="1" dirty="0"/>
              <a:t>If it does not run, you are probably using the wrong version of Java (i.e. you are not using Java 8).</a:t>
            </a:r>
          </a:p>
          <a:p>
            <a:pPr lvl="1"/>
            <a:r>
              <a:rPr lang="en-US" i="1" dirty="0"/>
              <a:t>To make the program do its stuff, use the ”New Block” button in the bottom left of the UI to add 4 blocks (up to an including block d).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Read the code and try to understand what it is doing.</a:t>
            </a:r>
          </a:p>
          <a:p>
            <a:pPr lvl="1"/>
            <a:r>
              <a:rPr lang="en-US" i="1" dirty="0"/>
              <a:t>It should look similar to the </a:t>
            </a:r>
            <a:r>
              <a:rPr lang="en-US" i="1" dirty="0" err="1"/>
              <a:t>AgentSpeak</a:t>
            </a:r>
            <a:r>
              <a:rPr lang="en-US" i="1" dirty="0"/>
              <a:t>(L) code we wrote in lab 2.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Modify the code to build the tower d-&gt;a-&gt;b where b is on the table.</a:t>
            </a:r>
          </a:p>
        </p:txBody>
      </p:sp>
    </p:spTree>
    <p:extLst>
      <p:ext uri="{BB962C8B-B14F-4D97-AF65-F5344CB8AC3E}">
        <p14:creationId xmlns:p14="http://schemas.microsoft.com/office/powerpoint/2010/main" val="740089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D341-BFAF-B74F-AE9A-D4C4F9EC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B: The Two Towers…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C66DA-F9D4-C243-8D8F-EB9342A50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Grade: C</a:t>
            </a:r>
          </a:p>
        </p:txBody>
      </p:sp>
    </p:spTree>
    <p:extLst>
      <p:ext uri="{BB962C8B-B14F-4D97-AF65-F5344CB8AC3E}">
        <p14:creationId xmlns:p14="http://schemas.microsoft.com/office/powerpoint/2010/main" val="383506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8B94-CE3D-F648-A1DA-42AE3281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22531-C10C-D147-AA9E-440B9F31DF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US" dirty="0"/>
              <a:t>Copy your answer to part a.</a:t>
            </a:r>
          </a:p>
          <a:p>
            <a:pPr marL="457200" indent="-457200">
              <a:buFont typeface="+mj-lt"/>
              <a:buAutoNum type="alphaLcParenR"/>
            </a:pPr>
            <a:endParaRPr lang="en-US" dirty="0"/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Modify the program so that it builds 2 towers by adding a second !tower() goal in the !main() rule.</a:t>
            </a:r>
          </a:p>
          <a:p>
            <a:pPr lvl="1"/>
            <a:r>
              <a:rPr lang="en-US" i="1" dirty="0"/>
              <a:t>The aim is to build 2 towers: first the tower b-&gt;a-&gt;d and then the tower a-&gt;d-&gt;b.</a:t>
            </a:r>
          </a:p>
          <a:p>
            <a:pPr marL="457200" indent="-457200">
              <a:buFont typeface="+mj-lt"/>
              <a:buAutoNum type="alphaLcParenR"/>
            </a:pPr>
            <a:endParaRPr lang="en-US" dirty="0"/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So, the program doesn’t work by simply adding the !tower() goal.  Add more rules to make the program work correctly.</a:t>
            </a:r>
          </a:p>
          <a:p>
            <a:pPr lvl="1"/>
            <a:r>
              <a:rPr lang="en-US" i="1" dirty="0"/>
              <a:t>Work out why the program doesn’t work and incrementally add rules to make it work.</a:t>
            </a:r>
          </a:p>
        </p:txBody>
      </p:sp>
    </p:spTree>
    <p:extLst>
      <p:ext uri="{BB962C8B-B14F-4D97-AF65-F5344CB8AC3E}">
        <p14:creationId xmlns:p14="http://schemas.microsoft.com/office/powerpoint/2010/main" val="2461255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D341-BFAF-B74F-AE9A-D4C4F9EC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C: Being Flexible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C66DA-F9D4-C243-8D8F-EB9342A50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Grade: B</a:t>
            </a:r>
          </a:p>
        </p:txBody>
      </p:sp>
    </p:spTree>
    <p:extLst>
      <p:ext uri="{BB962C8B-B14F-4D97-AF65-F5344CB8AC3E}">
        <p14:creationId xmlns:p14="http://schemas.microsoft.com/office/powerpoint/2010/main" val="2579379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F690-6A5A-5F49-9B79-AFA5F7357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/>
              <a:t>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0A421-818A-9B49-89EB-6D14274349B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GB" dirty="0"/>
              <a:t>Copy the previous program (from part B)</a:t>
            </a:r>
          </a:p>
          <a:p>
            <a:pPr marL="457200" indent="-457200">
              <a:buFont typeface="+mj-lt"/>
              <a:buAutoNum type="alphaLcParenR"/>
            </a:pPr>
            <a:endParaRPr lang="en-GB" dirty="0"/>
          </a:p>
          <a:p>
            <a:pPr marL="457200" indent="-457200">
              <a:buFont typeface="+mj-lt"/>
              <a:buAutoNum type="alphaLcParenR"/>
            </a:pPr>
            <a:r>
              <a:rPr lang="en-GB" dirty="0"/>
              <a:t>Write 2 new !tower() rules that can be used to create towers of height 2 and 4 respectively.</a:t>
            </a:r>
          </a:p>
          <a:p>
            <a:pPr lvl="1"/>
            <a:r>
              <a:rPr lang="en-GB" i="1" dirty="0"/>
              <a:t>The idea is to hard code the behaviour to build towers of different heights.</a:t>
            </a:r>
          </a:p>
          <a:p>
            <a:pPr lvl="1"/>
            <a:endParaRPr lang="en-GB" dirty="0"/>
          </a:p>
          <a:p>
            <a:pPr marL="457200" indent="-457200">
              <a:buFont typeface="+mj-lt"/>
              <a:buAutoNum type="alphaLcParenR"/>
            </a:pPr>
            <a:r>
              <a:rPr lang="en-GB" dirty="0"/>
              <a:t>Make the program build 3 different towers in the following order:</a:t>
            </a:r>
          </a:p>
          <a:p>
            <a:pPr lvl="1"/>
            <a:r>
              <a:rPr lang="en-GB" dirty="0"/>
              <a:t>a-&gt;b</a:t>
            </a:r>
          </a:p>
          <a:p>
            <a:pPr lvl="1"/>
            <a:r>
              <a:rPr lang="en-GB" dirty="0"/>
              <a:t>b-&gt;a-&gt;d</a:t>
            </a:r>
          </a:p>
          <a:p>
            <a:pPr lvl="1"/>
            <a:r>
              <a:rPr lang="en-GB" dirty="0"/>
              <a:t>f-&gt;a-&gt;d-&gt;e</a:t>
            </a:r>
          </a:p>
        </p:txBody>
      </p:sp>
    </p:spTree>
    <p:extLst>
      <p:ext uri="{BB962C8B-B14F-4D97-AF65-F5344CB8AC3E}">
        <p14:creationId xmlns:p14="http://schemas.microsoft.com/office/powerpoint/2010/main" val="2091283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261</TotalTime>
  <Words>595</Words>
  <Application>Microsoft Macintosh PowerPoint</Application>
  <PresentationFormat>On-screen Show (4:3)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Century Schoolbook</vt:lpstr>
      <vt:lpstr>Wingdings</vt:lpstr>
      <vt:lpstr>Wingdings 2</vt:lpstr>
      <vt:lpstr>Oriel</vt:lpstr>
      <vt:lpstr>Lab 4: ASTRA + EIS</vt:lpstr>
      <vt:lpstr>Marking Scheme</vt:lpstr>
      <vt:lpstr>Submission</vt:lpstr>
      <vt:lpstr>Part A: EIS, EIS BABY…</vt:lpstr>
      <vt:lpstr>What to do</vt:lpstr>
      <vt:lpstr>Part B: The Two Towers…</vt:lpstr>
      <vt:lpstr>What to do</vt:lpstr>
      <vt:lpstr>Part C: Being Flexible</vt:lpstr>
      <vt:lpstr>What to do</vt:lpstr>
      <vt:lpstr>Part D: The Heights</vt:lpstr>
      <vt:lpstr>What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Agent-Oriented Programming</dc:title>
  <dc:creator>rem</dc:creator>
  <cp:lastModifiedBy>rem collier</cp:lastModifiedBy>
  <cp:revision>188</cp:revision>
  <cp:lastPrinted>2015-01-12T14:27:45Z</cp:lastPrinted>
  <dcterms:created xsi:type="dcterms:W3CDTF">2006-08-16T00:00:00Z</dcterms:created>
  <dcterms:modified xsi:type="dcterms:W3CDTF">2021-11-03T06:11:21Z</dcterms:modified>
</cp:coreProperties>
</file>