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81" r:id="rId2"/>
    <p:sldId id="392" r:id="rId3"/>
    <p:sldId id="426" r:id="rId4"/>
    <p:sldId id="390" r:id="rId5"/>
    <p:sldId id="412" r:id="rId6"/>
    <p:sldId id="429" r:id="rId7"/>
    <p:sldId id="430" r:id="rId8"/>
    <p:sldId id="417" r:id="rId9"/>
    <p:sldId id="421" r:id="rId10"/>
    <p:sldId id="431" r:id="rId11"/>
    <p:sldId id="420" r:id="rId12"/>
    <p:sldId id="391" r:id="rId13"/>
    <p:sldId id="432" r:id="rId14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5520"/>
  </p:normalViewPr>
  <p:slideViewPr>
    <p:cSldViewPr>
      <p:cViewPr varScale="1">
        <p:scale>
          <a:sx n="103" d="100"/>
          <a:sy n="103" d="100"/>
        </p:scale>
        <p:origin x="17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4CC19-9882-4668-84DA-A2096A6957EE}" type="datetimeFigureOut">
              <a:rPr lang="en-IE" smtClean="0"/>
              <a:pPr/>
              <a:t>12/11/2021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259BD-FEC8-44F8-84E1-0B473DBE4ACF}" type="slidenum">
              <a:rPr lang="en-IE" smtClean="0"/>
              <a:pPr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9918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11/12/21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11/12/21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11/12/21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11/12/21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11/12/21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057400"/>
            <a:ext cx="6477000" cy="1752600"/>
          </a:xfrm>
        </p:spPr>
        <p:txBody>
          <a:bodyPr>
            <a:normAutofit/>
          </a:bodyPr>
          <a:lstStyle/>
          <a:p>
            <a:r>
              <a:rPr lang="en-IE" dirty="0"/>
              <a:t>Lab 5: ASTRA + ACLs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172200" cy="2488722"/>
          </a:xfrm>
        </p:spPr>
        <p:txBody>
          <a:bodyPr>
            <a:normAutofit/>
          </a:bodyPr>
          <a:lstStyle/>
          <a:p>
            <a:r>
              <a:rPr lang="en-IE" dirty="0"/>
              <a:t>COMP 30240/41400 Multi-Agent Systems</a:t>
            </a:r>
          </a:p>
          <a:p>
            <a:r>
              <a:rPr lang="en-IE" b="0" dirty="0"/>
              <a:t>Lecturer: Rem Collier</a:t>
            </a:r>
          </a:p>
          <a:p>
            <a:r>
              <a:rPr lang="en-IE" b="0" dirty="0"/>
              <a:t>Email: rem.collier@ucd.ie</a:t>
            </a:r>
          </a:p>
        </p:txBody>
      </p:sp>
    </p:spTree>
    <p:extLst>
      <p:ext uri="{BB962C8B-B14F-4D97-AF65-F5344CB8AC3E}">
        <p14:creationId xmlns:p14="http://schemas.microsoft.com/office/powerpoint/2010/main" val="3741394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8B94-CE3D-F648-A1DA-42AE3281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22531-C10C-D147-AA9E-440B9F31DFF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LcParenR" startAt="5"/>
            </a:pPr>
            <a:r>
              <a:rPr lang="en-IE" sz="2000" dirty="0"/>
              <a:t>Also add an output for the case where the </a:t>
            </a:r>
            <a:r>
              <a:rPr lang="en-IE" sz="2000" dirty="0" err="1"/>
              <a:t>BeerServer</a:t>
            </a:r>
            <a:r>
              <a:rPr lang="en-IE" sz="2000" dirty="0"/>
              <a:t> refuses to get the drink.</a:t>
            </a:r>
          </a:p>
          <a:p>
            <a:pPr lvl="1"/>
            <a:r>
              <a:rPr lang="en-IE" sz="2000" i="1" dirty="0"/>
              <a:t>Note: the output should be in the </a:t>
            </a:r>
            <a:r>
              <a:rPr lang="en-IE" sz="2000" i="1" dirty="0" err="1"/>
              <a:t>BeerDrinker</a:t>
            </a:r>
            <a:r>
              <a:rPr lang="en-IE" sz="2000" i="1" dirty="0"/>
              <a:t> agent and should be displayed on receipt of a refuse message.</a:t>
            </a:r>
          </a:p>
          <a:p>
            <a:pPr marL="457200" indent="-457200">
              <a:buFont typeface="+mj-lt"/>
              <a:buAutoNum type="alphaLcParenR" startAt="5"/>
            </a:pPr>
            <a:r>
              <a:rPr lang="en-US" sz="2000" dirty="0"/>
              <a:t>Modify the Main agent to create 4 additional </a:t>
            </a:r>
            <a:r>
              <a:rPr lang="en-US" sz="2000" dirty="0" err="1"/>
              <a:t>BeerDrinker</a:t>
            </a:r>
            <a:r>
              <a:rPr lang="en-US" sz="2000" dirty="0"/>
              <a:t> agents.</a:t>
            </a:r>
          </a:p>
          <a:p>
            <a:pPr lvl="1"/>
            <a:r>
              <a:rPr lang="en-US" sz="2000" i="1" dirty="0"/>
              <a:t>One for each of the new drinks and one for a drink that the </a:t>
            </a:r>
            <a:r>
              <a:rPr lang="en-US" sz="2000" i="1" dirty="0" err="1"/>
              <a:t>BeerServer</a:t>
            </a:r>
            <a:r>
              <a:rPr lang="en-US" sz="2000" i="1" dirty="0"/>
              <a:t> does not have.</a:t>
            </a:r>
          </a:p>
        </p:txBody>
      </p:sp>
    </p:spTree>
    <p:extLst>
      <p:ext uri="{BB962C8B-B14F-4D97-AF65-F5344CB8AC3E}">
        <p14:creationId xmlns:p14="http://schemas.microsoft.com/office/powerpoint/2010/main" val="357265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D341-BFAF-B74F-AE9A-D4C4F9EC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D: Now we’re Cooking…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C66DA-F9D4-C243-8D8F-EB9342A50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Grade: A</a:t>
            </a:r>
          </a:p>
        </p:txBody>
      </p:sp>
    </p:spTree>
    <p:extLst>
      <p:ext uri="{BB962C8B-B14F-4D97-AF65-F5344CB8AC3E}">
        <p14:creationId xmlns:p14="http://schemas.microsoft.com/office/powerpoint/2010/main" val="2579379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F690-6A5A-5F49-9B79-AFA5F7357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/>
              <a:t>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0A421-818A-9B49-89EB-6D14274349B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lphaLcParenR"/>
            </a:pPr>
            <a:r>
              <a:rPr lang="en-GB" dirty="0"/>
              <a:t>Copy your answer to part b</a:t>
            </a:r>
          </a:p>
          <a:p>
            <a:pPr marL="457200" indent="-457200">
              <a:buFont typeface="+mj-lt"/>
              <a:buAutoNum type="alphaLcParenR"/>
            </a:pPr>
            <a:r>
              <a:rPr lang="en-GB" dirty="0"/>
              <a:t>Review the bookshop example from the class notes.</a:t>
            </a:r>
          </a:p>
          <a:p>
            <a:pPr marL="457200" indent="-457200">
              <a:buFont typeface="+mj-lt"/>
              <a:buAutoNum type="alphaLcParenR"/>
            </a:pPr>
            <a:r>
              <a:rPr lang="en-GB" dirty="0"/>
              <a:t>Implement the participant role of subscription protocol within the Pong agent.</a:t>
            </a:r>
          </a:p>
          <a:p>
            <a:pPr lvl="1"/>
            <a:r>
              <a:rPr lang="en-GB" i="1" dirty="0"/>
              <a:t>The service can be monitor(string) where the argument is the name of a Ping agent.</a:t>
            </a:r>
          </a:p>
          <a:p>
            <a:pPr lvl="1"/>
            <a:r>
              <a:rPr lang="en-GB" i="1" dirty="0"/>
              <a:t>The service should record who subscribed and for what agent.</a:t>
            </a:r>
          </a:p>
          <a:p>
            <a:pPr lvl="1"/>
            <a:r>
              <a:rPr lang="en-GB" i="1" dirty="0"/>
              <a:t>It should only allow one subscription per sender/agent pair.</a:t>
            </a:r>
          </a:p>
          <a:p>
            <a:pPr lvl="1"/>
            <a:r>
              <a:rPr lang="en-GB" i="1" dirty="0"/>
              <a:t>Upon subscription, the Pong agent should send a ping to the given agent.</a:t>
            </a:r>
          </a:p>
          <a:p>
            <a:pPr lvl="1"/>
            <a:r>
              <a:rPr lang="en-GB" i="1" dirty="0"/>
              <a:t>The agent should only send one ping message to a given agent (if another agent is already monitoring that agent, then there will already be a ping message in play).</a:t>
            </a:r>
          </a:p>
          <a:p>
            <a:pPr lvl="1"/>
            <a:r>
              <a:rPr lang="en-GB" i="1" dirty="0"/>
              <a:t>Upon receipt of a ping message, the agent should inform any agent that is subscribed to monitor that agent that the agent is alive (predicate: alive(string)).</a:t>
            </a:r>
          </a:p>
          <a:p>
            <a:pPr marL="822960" lvl="1" indent="-457200">
              <a:buFont typeface="+mj-lt"/>
              <a:buAutoNum type="alphaLcParenR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283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F690-6A5A-5F49-9B79-AFA5F7357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/>
              <a:t>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0A421-818A-9B49-89EB-6D14274349B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arenR" startAt="4"/>
            </a:pPr>
            <a:r>
              <a:rPr lang="en-GB" dirty="0"/>
              <a:t>Modify the Main agent to use the initiator side of the subscribe protocol.</a:t>
            </a:r>
          </a:p>
          <a:p>
            <a:pPr lvl="1"/>
            <a:r>
              <a:rPr lang="en-GB" i="1" dirty="0"/>
              <a:t>Replace the </a:t>
            </a:r>
            <a:r>
              <a:rPr lang="en-GB" i="1" dirty="0" err="1"/>
              <a:t>setMainGoal</a:t>
            </a:r>
            <a:r>
              <a:rPr lang="en-GB" i="1" dirty="0"/>
              <a:t>(…) statement with a send statement for each ping agent.</a:t>
            </a:r>
          </a:p>
          <a:p>
            <a:pPr marL="822960" lvl="1" indent="-457200">
              <a:buFont typeface="+mj-lt"/>
              <a:buAutoNum type="alphaLcParenR" startAt="4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622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4C30-62DA-5547-8597-213DF572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Marking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54299-0886-0D47-9967-65A916FB74C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part has an associated mark.</a:t>
            </a:r>
          </a:p>
          <a:p>
            <a:pPr lvl="1"/>
            <a:r>
              <a:rPr lang="en-US" dirty="0"/>
              <a:t>Complete part A, you get a D grade</a:t>
            </a:r>
          </a:p>
          <a:p>
            <a:pPr lvl="1"/>
            <a:r>
              <a:rPr lang="en-US" dirty="0"/>
              <a:t>Complete part B, you get a C grade …</a:t>
            </a:r>
          </a:p>
          <a:p>
            <a:pPr lvl="1"/>
            <a:endParaRPr lang="en-US" dirty="0"/>
          </a:p>
          <a:p>
            <a:r>
              <a:rPr lang="en-US" dirty="0"/>
              <a:t>+ / - grades will be assigned based on the number of mistakes you make:</a:t>
            </a:r>
          </a:p>
          <a:p>
            <a:pPr lvl="1"/>
            <a:r>
              <a:rPr lang="en-US" dirty="0"/>
              <a:t>0-1 mistakes: you get a + grade</a:t>
            </a:r>
          </a:p>
          <a:p>
            <a:pPr lvl="1"/>
            <a:r>
              <a:rPr lang="en-US" dirty="0"/>
              <a:t>2-4 mistakes: you get just the grade</a:t>
            </a:r>
          </a:p>
          <a:p>
            <a:pPr lvl="1"/>
            <a:r>
              <a:rPr lang="en-US" dirty="0"/>
              <a:t>&gt; 4 mistakes: you get a – grade</a:t>
            </a:r>
          </a:p>
          <a:p>
            <a:pPr lvl="1"/>
            <a:endParaRPr lang="en-US" dirty="0"/>
          </a:p>
          <a:p>
            <a:r>
              <a:rPr lang="en-US" dirty="0"/>
              <a:t>I may adjust the +/- thresholds based on the submitted work.</a:t>
            </a:r>
          </a:p>
          <a:p>
            <a:pPr lvl="1"/>
            <a:r>
              <a:rPr lang="en-US" dirty="0"/>
              <a:t>Boundaries will only be increased.</a:t>
            </a:r>
          </a:p>
        </p:txBody>
      </p:sp>
    </p:spTree>
    <p:extLst>
      <p:ext uri="{BB962C8B-B14F-4D97-AF65-F5344CB8AC3E}">
        <p14:creationId xmlns:p14="http://schemas.microsoft.com/office/powerpoint/2010/main" val="86641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03A9-2D9E-7247-8428-4A4B5B12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AE49B-7C1C-364A-89AB-F2C1DACA00B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You should create a folder called “lab5”.</a:t>
            </a:r>
          </a:p>
          <a:p>
            <a:pPr lvl="1"/>
            <a:r>
              <a:rPr lang="en-US" sz="1800" dirty="0"/>
              <a:t>Each answer should be stored in a sub-folder and should be called “part-x” where x is a, b, c, d respectively.</a:t>
            </a:r>
          </a:p>
          <a:p>
            <a:pPr lvl="1"/>
            <a:r>
              <a:rPr lang="en-US" sz="1800" dirty="0"/>
              <a:t>Each sub-folder should be a self-contained maven project.</a:t>
            </a:r>
          </a:p>
          <a:p>
            <a:pPr lvl="1"/>
            <a:r>
              <a:rPr lang="en-US" sz="1800" dirty="0"/>
              <a:t>The group id for each project should be “lab5”</a:t>
            </a:r>
          </a:p>
          <a:p>
            <a:pPr lvl="1"/>
            <a:r>
              <a:rPr lang="en-US" sz="1800" dirty="0"/>
              <a:t>The artifact id should be the same as the name of the sub-folder (e.g. part-a, part-b, …)</a:t>
            </a:r>
          </a:p>
          <a:p>
            <a:endParaRPr lang="en-US" sz="2000" dirty="0"/>
          </a:p>
          <a:p>
            <a:r>
              <a:rPr lang="en-US" sz="2000" dirty="0"/>
              <a:t>To submit your answers, ZIP the main folder (lab5) and submit via </a:t>
            </a:r>
            <a:r>
              <a:rPr lang="en-US" sz="2000" dirty="0" err="1"/>
              <a:t>moodle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913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D341-BFAF-B74F-AE9A-D4C4F9EC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A: Ping Me…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C66DA-F9D4-C243-8D8F-EB9342A50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Grade: D</a:t>
            </a:r>
          </a:p>
        </p:txBody>
      </p:sp>
    </p:spTree>
    <p:extLst>
      <p:ext uri="{BB962C8B-B14F-4D97-AF65-F5344CB8AC3E}">
        <p14:creationId xmlns:p14="http://schemas.microsoft.com/office/powerpoint/2010/main" val="288712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1E2282-9F5A-4A45-A65C-367A7254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6A506E-8B55-AA4E-840E-4E2395DD80D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dirty="0"/>
              <a:t>Download the Ping Pong example from the Lesson on ASTRA+ACLs.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Read the code and try to understand what it is doing.</a:t>
            </a:r>
            <a:endParaRPr lang="en-US" i="1" dirty="0"/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Modify the Pong agent to support interaction with 2 different Ping agents.</a:t>
            </a:r>
          </a:p>
          <a:p>
            <a:pPr lvl="1"/>
            <a:r>
              <a:rPr lang="en-US" i="1" dirty="0"/>
              <a:t>Hint, the list in the !main(…) goal should include 2 strings.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Modify the Main agent to create 2 Ping agents called ping1 and ping2; and to pass both names to the Pong agent.</a:t>
            </a:r>
          </a:p>
        </p:txBody>
      </p:sp>
    </p:spTree>
    <p:extLst>
      <p:ext uri="{BB962C8B-B14F-4D97-AF65-F5344CB8AC3E}">
        <p14:creationId xmlns:p14="http://schemas.microsoft.com/office/powerpoint/2010/main" val="740089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D341-BFAF-B74F-AE9A-D4C4F9EC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B: Lets Go Crazy…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C66DA-F9D4-C243-8D8F-EB9342A50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Grade: D</a:t>
            </a:r>
          </a:p>
        </p:txBody>
      </p:sp>
    </p:spTree>
    <p:extLst>
      <p:ext uri="{BB962C8B-B14F-4D97-AF65-F5344CB8AC3E}">
        <p14:creationId xmlns:p14="http://schemas.microsoft.com/office/powerpoint/2010/main" val="1884837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1E2282-9F5A-4A45-A65C-367A7254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6A506E-8B55-AA4E-840E-4E2395DD80D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dirty="0"/>
              <a:t>Copy the answer to part A.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Modify the code to support the creation of an arbitrary number (lets use 3 as an example) of Ping agents.</a:t>
            </a:r>
          </a:p>
          <a:p>
            <a:pPr lvl="1"/>
            <a:r>
              <a:rPr lang="en-US" i="1" dirty="0"/>
              <a:t>In the Main agent, you will need to use a while loop to create 10 agents.</a:t>
            </a:r>
          </a:p>
          <a:p>
            <a:pPr lvl="1"/>
            <a:r>
              <a:rPr lang="en-US" i="1" dirty="0"/>
              <a:t>In the Pong agent, you will need to use a </a:t>
            </a:r>
            <a:r>
              <a:rPr lang="en-US" i="1" dirty="0" err="1"/>
              <a:t>forall</a:t>
            </a:r>
            <a:r>
              <a:rPr lang="en-US" i="1" dirty="0"/>
              <a:t>(….) statement to process all the agent names provided in the !main(…) goal.</a:t>
            </a:r>
          </a:p>
        </p:txBody>
      </p:sp>
    </p:spTree>
    <p:extLst>
      <p:ext uri="{BB962C8B-B14F-4D97-AF65-F5344CB8AC3E}">
        <p14:creationId xmlns:p14="http://schemas.microsoft.com/office/powerpoint/2010/main" val="1518668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D341-BFAF-B74F-AE9A-D4C4F9EC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C: Coffee Please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C66DA-F9D4-C243-8D8F-EB9342A50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Grade: B</a:t>
            </a:r>
          </a:p>
        </p:txBody>
      </p:sp>
    </p:spTree>
    <p:extLst>
      <p:ext uri="{BB962C8B-B14F-4D97-AF65-F5344CB8AC3E}">
        <p14:creationId xmlns:p14="http://schemas.microsoft.com/office/powerpoint/2010/main" val="3835069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8B94-CE3D-F648-A1DA-42AE3281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22531-C10C-D147-AA9E-440B9F31DFF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sz="2000" dirty="0"/>
              <a:t>Download the Beer example from the Lesson on ASTRA+ACLs.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dirty="0"/>
              <a:t>Extend the </a:t>
            </a:r>
            <a:r>
              <a:rPr lang="en-US" sz="2000" dirty="0" err="1"/>
              <a:t>BeerServer</a:t>
            </a:r>
            <a:r>
              <a:rPr lang="en-US" sz="2000" dirty="0"/>
              <a:t> to support 3 additional drinks (4 in total).</a:t>
            </a:r>
            <a:endParaRPr lang="en-US" sz="2000" i="1" dirty="0"/>
          </a:p>
          <a:p>
            <a:pPr marL="457200" indent="-457200">
              <a:buFont typeface="+mj-lt"/>
              <a:buAutoNum type="alphaLcParenR"/>
            </a:pPr>
            <a:r>
              <a:rPr lang="en-US" sz="2000" dirty="0"/>
              <a:t>Modify the </a:t>
            </a:r>
            <a:r>
              <a:rPr lang="en-US" sz="2000" dirty="0" err="1"/>
              <a:t>BeerDrinker</a:t>
            </a:r>
            <a:r>
              <a:rPr lang="en-US" sz="2000" dirty="0"/>
              <a:t> agent to accept the type of drink they want as part of the !main(…) goal.</a:t>
            </a:r>
          </a:p>
          <a:p>
            <a:pPr lvl="1"/>
            <a:r>
              <a:rPr lang="en-US" sz="2000" i="1" dirty="0"/>
              <a:t>Hint: the goal should include a list of two items, the first being the name of the beer server and the second being the drink that the agent should ask for.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dirty="0"/>
              <a:t>Modify the output of the </a:t>
            </a:r>
            <a:r>
              <a:rPr lang="en-US" sz="2000" dirty="0" err="1"/>
              <a:t>BeerDrinker</a:t>
            </a:r>
            <a:r>
              <a:rPr lang="en-US" sz="2000" dirty="0"/>
              <a:t> to say: “</a:t>
            </a:r>
            <a:r>
              <a:rPr lang="en-IE" sz="2000" dirty="0"/>
              <a:t>XXX is yummy in my tummy!” where XXX is the drink.</a:t>
            </a:r>
          </a:p>
        </p:txBody>
      </p:sp>
    </p:spTree>
    <p:extLst>
      <p:ext uri="{BB962C8B-B14F-4D97-AF65-F5344CB8AC3E}">
        <p14:creationId xmlns:p14="http://schemas.microsoft.com/office/powerpoint/2010/main" val="2461255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1163</TotalTime>
  <Words>765</Words>
  <Application>Microsoft Macintosh PowerPoint</Application>
  <PresentationFormat>On-screen Show (4:3)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Century Schoolbook</vt:lpstr>
      <vt:lpstr>Wingdings</vt:lpstr>
      <vt:lpstr>Wingdings 2</vt:lpstr>
      <vt:lpstr>Oriel</vt:lpstr>
      <vt:lpstr>Lab 5: ASTRA + ACLs</vt:lpstr>
      <vt:lpstr>Marking Scheme</vt:lpstr>
      <vt:lpstr>Submission</vt:lpstr>
      <vt:lpstr>Part A: Ping Me…</vt:lpstr>
      <vt:lpstr>What to do</vt:lpstr>
      <vt:lpstr>Part B: Lets Go Crazy…</vt:lpstr>
      <vt:lpstr>What to do</vt:lpstr>
      <vt:lpstr>Part C: Coffee Please</vt:lpstr>
      <vt:lpstr>What to do</vt:lpstr>
      <vt:lpstr>What to do (Cont)</vt:lpstr>
      <vt:lpstr>Part D: Now we’re Cooking…</vt:lpstr>
      <vt:lpstr>What to do</vt:lpstr>
      <vt:lpstr>What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Agent-Oriented Programming</dc:title>
  <dc:creator>rem</dc:creator>
  <cp:lastModifiedBy>rem collier</cp:lastModifiedBy>
  <cp:revision>191</cp:revision>
  <cp:lastPrinted>2015-01-12T14:27:45Z</cp:lastPrinted>
  <dcterms:created xsi:type="dcterms:W3CDTF">2006-08-16T00:00:00Z</dcterms:created>
  <dcterms:modified xsi:type="dcterms:W3CDTF">2021-11-13T07:40:06Z</dcterms:modified>
</cp:coreProperties>
</file>