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4"/>
  </p:normalViewPr>
  <p:slideViewPr>
    <p:cSldViewPr snapToGrid="0" snapToObjects="1">
      <p:cViewPr varScale="1">
        <p:scale>
          <a:sx n="83" d="100"/>
          <a:sy n="83" d="100"/>
        </p:scale>
        <p:origin x="-70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97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69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96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3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3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38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05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76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89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62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AD53-E61D-164B-8191-DDA767D1A845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698C7-F98E-7545-B8D5-444C8D953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23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Reinforcement Learning - 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Auswahl der Lieder</a:t>
            </a:r>
          </a:p>
          <a:p>
            <a:r>
              <a:rPr lang="de-DE" dirty="0" smtClean="0"/>
              <a:t>Spieler nicht unter- / überfordern</a:t>
            </a:r>
          </a:p>
          <a:p>
            <a:r>
              <a:rPr lang="de-DE" dirty="0" smtClean="0"/>
              <a:t>Abwechslungsreich</a:t>
            </a:r>
          </a:p>
          <a:p>
            <a:r>
              <a:rPr lang="de-DE" dirty="0" smtClean="0"/>
              <a:t>Berücksichtigung von Biosignalen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520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Reinforcement Learning - </a:t>
            </a:r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Zustandsraum: Lieder</a:t>
            </a:r>
          </a:p>
          <a:p>
            <a:r>
              <a:rPr lang="de-DE" dirty="0" smtClean="0"/>
              <a:t>Aktion: Lied auswählen</a:t>
            </a:r>
          </a:p>
          <a:p>
            <a:pPr lvl="1"/>
            <a:r>
              <a:rPr lang="de-DE" dirty="0" smtClean="0"/>
              <a:t>10 %: Auswahl komplett zufällig</a:t>
            </a:r>
          </a:p>
          <a:p>
            <a:pPr lvl="1"/>
            <a:r>
              <a:rPr lang="de-DE" dirty="0" smtClean="0"/>
              <a:t>90 %: Auswahl zufällig aus den x am besten geeigneten Lieder</a:t>
            </a:r>
          </a:p>
          <a:p>
            <a:r>
              <a:rPr lang="de-DE" dirty="0" smtClean="0"/>
              <a:t>Belohnung abhängig von:</a:t>
            </a:r>
          </a:p>
          <a:p>
            <a:pPr lvl="1"/>
            <a:r>
              <a:rPr lang="de-DE" dirty="0" smtClean="0"/>
              <a:t>Abweichung der Score des Spielers zu Referenzwert</a:t>
            </a:r>
          </a:p>
          <a:p>
            <a:pPr lvl="1"/>
            <a:r>
              <a:rPr lang="de-DE" dirty="0" smtClean="0"/>
              <a:t>Durchschnittlicher Pulse des Spielers</a:t>
            </a:r>
            <a:endParaRPr lang="de-DE" dirty="0"/>
          </a:p>
          <a:p>
            <a:pPr>
              <a:buFont typeface="Symbol"/>
              <a:buChar char="Þ"/>
            </a:pPr>
            <a:r>
              <a:rPr lang="de-DE" dirty="0" smtClean="0"/>
              <a:t>Q-Werte-Tabelle repräsentiert die Schwierigkeit eines Liedes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-&gt; Spieler wird nicht unter- oder überfordert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677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Benutzerdefiniert</PresentationFormat>
  <Paragraphs>15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Reinforcement Learning - Idee</vt:lpstr>
      <vt:lpstr>Reinforcement Learning - Umsetzung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Kindelsberger</dc:creator>
  <cp:lastModifiedBy>Thomas Engel</cp:lastModifiedBy>
  <cp:revision>5</cp:revision>
  <dcterms:created xsi:type="dcterms:W3CDTF">2016-07-10T15:25:42Z</dcterms:created>
  <dcterms:modified xsi:type="dcterms:W3CDTF">2016-07-11T09:50:12Z</dcterms:modified>
</cp:coreProperties>
</file>