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6" autoAdjust="0"/>
  </p:normalViewPr>
  <p:slideViewPr>
    <p:cSldViewPr>
      <p:cViewPr varScale="1">
        <p:scale>
          <a:sx n="79" d="100"/>
          <a:sy n="79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A3BB-BBA0-4248-B93F-D6E520DB311E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EE4F-07DD-4CA7-9E8F-9349C1EA9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5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question is, if this technology is something new, or if there is a technological shift in remote controlled robots: we argue yes, as especially haptics enable us to use our most useful tools to physically interact – our hands – in different, more intuitive and better ways with robots/other physical representations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8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geht sowas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Wo Roboter überhaupt eingesetzt: </a:t>
            </a:r>
          </a:p>
          <a:p>
            <a:r>
              <a:rPr lang="de-DE" baseline="0" dirty="0" smtClean="0"/>
              <a:t>-&gt; Wo Gefahr für Menschen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Oder: Dort wo PRÄZISION notwendig.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&gt;&gt; Beispiel für Präzision + </a:t>
            </a:r>
          </a:p>
          <a:p>
            <a:r>
              <a:rPr lang="de-DE" baseline="0" dirty="0" smtClean="0"/>
              <a:t>wo es wirklich wichtig ist, dass </a:t>
            </a:r>
          </a:p>
          <a:p>
            <a:r>
              <a:rPr lang="de-DE" baseline="0" dirty="0" smtClean="0"/>
              <a:t>Der Steuernde das spürt, was der Roboter spürt</a:t>
            </a:r>
          </a:p>
          <a:p>
            <a:r>
              <a:rPr lang="de-DE" baseline="0" dirty="0" smtClean="0"/>
              <a:t>0:49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8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4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F235-70D5-4EF7-AFBC-63207D031D37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1HmgP9l4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iVY-htgRU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87624" y="803607"/>
            <a:ext cx="6840760" cy="2985433"/>
            <a:chOff x="2901210" y="1169233"/>
            <a:chExt cx="6840760" cy="2985433"/>
          </a:xfrm>
        </p:grpSpPr>
        <p:sp>
          <p:nvSpPr>
            <p:cNvPr id="3" name="Rechteck 2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TechWatch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82002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pPr algn="ctr"/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rgbClr val="767171">
                <a:alpha val="9490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685800" y="440724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/>
              <a:t>Remote </a:t>
            </a:r>
            <a:r>
              <a:rPr lang="de-DE" sz="4800" b="1" dirty="0" err="1" smtClean="0"/>
              <a:t>controlled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robotics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with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haptic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feedback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568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1HmgP9l4V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Video Summary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„T</a:t>
            </a:r>
            <a:r>
              <a:rPr lang="de-DE" i="1" dirty="0" smtClean="0"/>
              <a:t>he </a:t>
            </a:r>
            <a:r>
              <a:rPr lang="de-DE" i="1" dirty="0" err="1" smtClean="0"/>
              <a:t>intent</a:t>
            </a:r>
            <a:r>
              <a:rPr lang="de-DE" i="1" dirty="0" smtClean="0"/>
              <a:t> </a:t>
            </a:r>
            <a:r>
              <a:rPr lang="de-DE" i="1" dirty="0" err="1" smtClean="0"/>
              <a:t>here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have</a:t>
            </a:r>
            <a:r>
              <a:rPr lang="de-DE" i="1" dirty="0" smtClean="0"/>
              <a:t> a </a:t>
            </a:r>
            <a:r>
              <a:rPr lang="de-DE" i="1" dirty="0" err="1" smtClean="0"/>
              <a:t>diver</a:t>
            </a:r>
            <a:r>
              <a:rPr lang="de-DE" i="1" dirty="0" smtClean="0"/>
              <a:t> </a:t>
            </a:r>
            <a:r>
              <a:rPr lang="de-DE" i="1" dirty="0" err="1" smtClean="0"/>
              <a:t>diving</a:t>
            </a:r>
            <a:r>
              <a:rPr lang="de-DE" i="1" dirty="0" smtClean="0"/>
              <a:t> </a:t>
            </a:r>
            <a:r>
              <a:rPr lang="de-DE" i="1" dirty="0" err="1" smtClean="0"/>
              <a:t>virtually</a:t>
            </a:r>
            <a:r>
              <a:rPr lang="de-DE" i="1" dirty="0" smtClean="0"/>
              <a:t>, </a:t>
            </a:r>
            <a:r>
              <a:rPr lang="de-DE" i="1" dirty="0" err="1" smtClean="0"/>
              <a:t>creating</a:t>
            </a:r>
            <a:r>
              <a:rPr lang="de-DE" i="1" dirty="0" smtClean="0"/>
              <a:t> a </a:t>
            </a:r>
            <a:r>
              <a:rPr lang="de-DE" i="1" dirty="0" err="1" smtClean="0"/>
              <a:t>robot</a:t>
            </a:r>
            <a:r>
              <a:rPr lang="de-DE" i="1" dirty="0" smtClean="0"/>
              <a:t> </a:t>
            </a: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be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physical</a:t>
            </a:r>
            <a:r>
              <a:rPr lang="de-DE" i="1" dirty="0" smtClean="0"/>
              <a:t> </a:t>
            </a:r>
            <a:r>
              <a:rPr lang="de-DE" i="1" dirty="0" err="1" smtClean="0"/>
              <a:t>representation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</a:t>
            </a:r>
            <a:r>
              <a:rPr lang="de-DE" dirty="0" err="1" smtClean="0"/>
              <a:t>eflect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;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i="1" dirty="0" err="1" smtClean="0"/>
              <a:t>physically</a:t>
            </a:r>
            <a:r>
              <a:rPr lang="de-DE" i="1" dirty="0" smtClean="0"/>
              <a:t> </a:t>
            </a:r>
            <a:r>
              <a:rPr lang="de-DE" i="1" dirty="0" err="1" smtClean="0"/>
              <a:t>extract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 </a:t>
            </a:r>
            <a:r>
              <a:rPr lang="de-DE" i="1" dirty="0" err="1" smtClean="0"/>
              <a:t>from</a:t>
            </a:r>
            <a:r>
              <a:rPr lang="de-DE" i="1" dirty="0" smtClean="0"/>
              <a:t> a </a:t>
            </a:r>
            <a:r>
              <a:rPr lang="en-US" i="1" dirty="0" smtClean="0"/>
              <a:t>dangerous</a:t>
            </a:r>
            <a:r>
              <a:rPr lang="de-DE" i="1" dirty="0" smtClean="0"/>
              <a:t> </a:t>
            </a:r>
            <a:r>
              <a:rPr lang="de-DE" i="1" dirty="0" err="1" smtClean="0"/>
              <a:t>area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de-DE" i="1" dirty="0" smtClean="0"/>
              <a:t>The human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provide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expertise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cognitive</a:t>
            </a:r>
            <a:r>
              <a:rPr lang="de-DE" i="1" dirty="0" smtClean="0"/>
              <a:t> </a:t>
            </a:r>
            <a:r>
              <a:rPr lang="de-DE" i="1" dirty="0" err="1" smtClean="0"/>
              <a:t>abilities</a:t>
            </a:r>
            <a:r>
              <a:rPr lang="de-DE" i="1" dirty="0" smtClean="0"/>
              <a:t>,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robot</a:t>
            </a:r>
            <a:r>
              <a:rPr lang="de-DE" i="1" dirty="0" smtClean="0"/>
              <a:t>.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two</a:t>
            </a:r>
            <a:r>
              <a:rPr lang="de-DE" i="1" dirty="0" smtClean="0"/>
              <a:t> bring </a:t>
            </a:r>
            <a:r>
              <a:rPr lang="de-DE" i="1" dirty="0" err="1" smtClean="0"/>
              <a:t>together</a:t>
            </a:r>
            <a:r>
              <a:rPr lang="de-DE" i="1" dirty="0" smtClean="0"/>
              <a:t> </a:t>
            </a:r>
            <a:r>
              <a:rPr lang="de-DE" i="1" dirty="0" err="1" smtClean="0"/>
              <a:t>this</a:t>
            </a:r>
            <a:r>
              <a:rPr lang="de-DE" i="1" dirty="0" smtClean="0"/>
              <a:t> </a:t>
            </a:r>
            <a:r>
              <a:rPr lang="de-DE" i="1" dirty="0" err="1" smtClean="0"/>
              <a:t>amazing</a:t>
            </a:r>
            <a:r>
              <a:rPr lang="de-DE" i="1" dirty="0" smtClean="0"/>
              <a:t> </a:t>
            </a:r>
            <a:r>
              <a:rPr lang="de-DE" i="1" dirty="0" err="1" smtClean="0"/>
              <a:t>synergy</a:t>
            </a:r>
            <a:r>
              <a:rPr lang="de-DE" dirty="0" smtClean="0"/>
              <a:t>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History</a:t>
            </a:r>
            <a:endParaRPr lang="de-DE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8" y="1412776"/>
            <a:ext cx="1778876" cy="17788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44" y="1412776"/>
            <a:ext cx="3345060" cy="17788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0" y="3425506"/>
            <a:ext cx="2165131" cy="216513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74" y="3425506"/>
            <a:ext cx="2253522" cy="1829859"/>
          </a:xfrm>
          <a:prstGeom prst="rect">
            <a:avLst/>
          </a:prstGeom>
        </p:spPr>
      </p:pic>
      <p:pic>
        <p:nvPicPr>
          <p:cNvPr id="8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48" y="5071230"/>
            <a:ext cx="2205057" cy="1466619"/>
          </a:xfrm>
          <a:prstGeom prst="rect">
            <a:avLst/>
          </a:prstGeom>
        </p:spPr>
      </p:pic>
      <p:pic>
        <p:nvPicPr>
          <p:cNvPr id="9" name="Bild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9" y="2763896"/>
            <a:ext cx="2205056" cy="2004846"/>
          </a:xfrm>
          <a:prstGeom prst="rect">
            <a:avLst/>
          </a:prstGeom>
        </p:spPr>
      </p:pic>
      <p:sp>
        <p:nvSpPr>
          <p:cNvPr id="10" name="Inhaltsplatzhalter 7"/>
          <p:cNvSpPr>
            <a:spLocks noGrp="1"/>
          </p:cNvSpPr>
          <p:nvPr>
            <p:ph idx="1"/>
          </p:nvPr>
        </p:nvSpPr>
        <p:spPr>
          <a:xfrm>
            <a:off x="5508104" y="3269158"/>
            <a:ext cx="549166" cy="497161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</a:t>
            </a:r>
            <a:r>
              <a:rPr lang="en-US" sz="3000" dirty="0" smtClean="0"/>
              <a:t>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</a:t>
            </a:r>
            <a:r>
              <a:rPr lang="en-US" sz="3000" dirty="0" smtClean="0"/>
              <a:t>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7243" y="247980"/>
            <a:ext cx="1339154" cy="1184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79" y="247980"/>
            <a:ext cx="1332895" cy="1213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625" y="1224851"/>
            <a:ext cx="1226514" cy="1124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7433" y="1265409"/>
            <a:ext cx="1207741" cy="1042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3820" y="338012"/>
            <a:ext cx="1226514" cy="10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6707" y="248400"/>
            <a:ext cx="1342800" cy="118568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00" y="248400"/>
            <a:ext cx="1332363" cy="121470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289" y="1225968"/>
            <a:ext cx="1226025" cy="1124832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6633" y="1266555"/>
            <a:ext cx="1209600" cy="1045682"/>
          </a:xfrm>
          <a:prstGeom prst="rect">
            <a:avLst/>
          </a:prstGeom>
        </p:spPr>
      </p:pic>
      <p:pic>
        <p:nvPicPr>
          <p:cNvPr id="14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2775" y="338496"/>
            <a:ext cx="1226025" cy="10950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</a:t>
            </a:r>
            <a:r>
              <a:rPr lang="en-US" sz="3000" dirty="0" smtClean="0"/>
              <a:t>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</a:t>
            </a:r>
            <a:r>
              <a:rPr lang="en-US" sz="3000" dirty="0" smtClean="0"/>
              <a:t>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</p:spTree>
    <p:extLst>
      <p:ext uri="{BB962C8B-B14F-4D97-AF65-F5344CB8AC3E}">
        <p14:creationId xmlns:p14="http://schemas.microsoft.com/office/powerpoint/2010/main" val="28920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Examples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37" y="1628800"/>
            <a:ext cx="3572705" cy="2376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86759"/>
            <a:ext cx="2586270" cy="18142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49" y="3573016"/>
            <a:ext cx="3338745" cy="22080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 rot="16200000">
            <a:off x="-435016" y="2441896"/>
            <a:ext cx="21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VR </a:t>
            </a:r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Gloves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 rot="857906">
            <a:off x="5527195" y="962628"/>
            <a:ext cx="34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Dangerous</a:t>
            </a:r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Areas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 rot="20650695">
            <a:off x="2123895" y="4213174"/>
            <a:ext cx="990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How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 rot="20605287">
            <a:off x="6652906" y="5972141"/>
            <a:ext cx="1250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5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iVY-htgRU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Bildschirmpräsentation (4:3)</PresentationFormat>
  <Paragraphs>47</Paragraphs>
  <Slides>8</Slides>
  <Notes>2</Notes>
  <HiddenSlides>0</HiddenSlides>
  <MMClips>2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Video Summary</vt:lpstr>
      <vt:lpstr>History</vt:lpstr>
      <vt:lpstr>Advantages</vt:lpstr>
      <vt:lpstr>Advantages</vt:lpstr>
      <vt:lpstr>Examples</vt:lpstr>
      <vt:lpstr>PowerPoint-Präsentation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Engel</dc:creator>
  <cp:lastModifiedBy>Thomas Engel</cp:lastModifiedBy>
  <cp:revision>11</cp:revision>
  <dcterms:created xsi:type="dcterms:W3CDTF">2016-05-22T15:15:56Z</dcterms:created>
  <dcterms:modified xsi:type="dcterms:W3CDTF">2016-05-22T16:18:15Z</dcterms:modified>
</cp:coreProperties>
</file>