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3" r:id="rId6"/>
    <p:sldId id="264" r:id="rId7"/>
    <p:sldId id="266" r:id="rId8"/>
    <p:sldId id="268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/>
    <p:restoredTop sz="90198" autoAdjust="0"/>
  </p:normalViewPr>
  <p:slideViewPr>
    <p:cSldViewPr>
      <p:cViewPr varScale="1">
        <p:scale>
          <a:sx n="72" d="100"/>
          <a:sy n="72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A3BB-BBA0-4248-B93F-D6E520DB311E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EE4F-07DD-4CA7-9E8F-9349C1EA9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5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=p1HmgP9l4VY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66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geht sowas </a:t>
            </a:r>
          </a:p>
          <a:p>
            <a:endParaRPr lang="de-DE" baseline="0" dirty="0" smtClean="0"/>
          </a:p>
          <a:p>
            <a:r>
              <a:rPr lang="de-DE" baseline="0" dirty="0" smtClean="0"/>
              <a:t>Wo Roboter überhaupt eingesetzt: </a:t>
            </a:r>
          </a:p>
          <a:p>
            <a:r>
              <a:rPr lang="de-DE" baseline="0" dirty="0" smtClean="0"/>
              <a:t>-&gt; Wo Gefahr für Menschen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Oder: Dort wo PRÄZISION notwendig.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&gt;&gt; Beispiel für Präzision + </a:t>
            </a:r>
          </a:p>
          <a:p>
            <a:r>
              <a:rPr lang="de-DE" baseline="0" dirty="0" smtClean="0"/>
              <a:t>wo es wirklich wichtig ist, dass </a:t>
            </a:r>
          </a:p>
          <a:p>
            <a:r>
              <a:rPr lang="de-DE" baseline="0" dirty="0" smtClean="0"/>
              <a:t>Der Steuernde das spürt, was der Roboter spürt</a:t>
            </a:r>
          </a:p>
          <a:p>
            <a:r>
              <a:rPr lang="de-DE" baseline="0" dirty="0" smtClean="0"/>
              <a:t>0:49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8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https://www.youtube.com/watch?v=VJ_3GJNz4fg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01E22-7D85-4A1E-8034-6D6F64E7B9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79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question is, if this technology is something new, or if there is a technological shift in remote controlled robots: we argue yes, as especially haptics enable us to use our most useful tools to physically interact – our hands – in different, more intuitive and better ways with robots/other physical representations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6EE4F-07DD-4CA7-9E8F-9349C1EA98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1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4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4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F235-70D5-4EF7-AFBC-63207D031D37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C626-B60E-4B20-8067-2D856B2949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1HmgP9l4VY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Ar7xjKoM5A" TargetMode="Externa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187624" y="803607"/>
            <a:ext cx="6840760" cy="2985433"/>
            <a:chOff x="2901210" y="1169233"/>
            <a:chExt cx="6840760" cy="2985433"/>
          </a:xfrm>
        </p:grpSpPr>
        <p:sp>
          <p:nvSpPr>
            <p:cNvPr id="3" name="Rechteck 2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TechWatch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82002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pPr algn="ctr"/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rgbClr val="767171">
                <a:alpha val="94902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  <p:sp>
        <p:nvSpPr>
          <p:cNvPr id="7" name="Titel 1"/>
          <p:cNvSpPr txBox="1">
            <a:spLocks/>
          </p:cNvSpPr>
          <p:nvPr/>
        </p:nvSpPr>
        <p:spPr>
          <a:xfrm>
            <a:off x="685800" y="4407247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/>
              <a:t>Remote </a:t>
            </a:r>
            <a:r>
              <a:rPr lang="de-DE" sz="4800" b="1" dirty="0" err="1" smtClean="0"/>
              <a:t>controlled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robotics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with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haptic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feedback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568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1HmgP9l4VY">
            <a:hlinkClick r:id="" action="ppaction://ole?verb=0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Video Summary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„T</a:t>
            </a:r>
            <a:r>
              <a:rPr lang="de-DE" i="1" dirty="0" smtClean="0"/>
              <a:t>he </a:t>
            </a:r>
            <a:r>
              <a:rPr lang="de-DE" i="1" dirty="0" err="1" smtClean="0"/>
              <a:t>intent</a:t>
            </a:r>
            <a:r>
              <a:rPr lang="de-DE" i="1" dirty="0" smtClean="0"/>
              <a:t> </a:t>
            </a:r>
            <a:r>
              <a:rPr lang="de-DE" i="1" dirty="0" err="1" smtClean="0"/>
              <a:t>here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have</a:t>
            </a:r>
            <a:r>
              <a:rPr lang="de-DE" i="1" dirty="0" smtClean="0"/>
              <a:t> a </a:t>
            </a:r>
            <a:r>
              <a:rPr lang="de-DE" i="1" dirty="0" err="1" smtClean="0"/>
              <a:t>diver</a:t>
            </a:r>
            <a:r>
              <a:rPr lang="de-DE" i="1" dirty="0" smtClean="0"/>
              <a:t> </a:t>
            </a:r>
            <a:r>
              <a:rPr lang="de-DE" i="1" dirty="0" err="1" smtClean="0"/>
              <a:t>diving</a:t>
            </a:r>
            <a:r>
              <a:rPr lang="de-DE" i="1" dirty="0" smtClean="0"/>
              <a:t> </a:t>
            </a:r>
            <a:r>
              <a:rPr lang="de-DE" i="1" dirty="0" err="1" smtClean="0"/>
              <a:t>virtually</a:t>
            </a:r>
            <a:r>
              <a:rPr lang="de-DE" i="1" dirty="0" smtClean="0"/>
              <a:t>, </a:t>
            </a:r>
            <a:r>
              <a:rPr lang="de-DE" i="1" dirty="0" err="1" smtClean="0"/>
              <a:t>creating</a:t>
            </a:r>
            <a:r>
              <a:rPr lang="de-DE" i="1" dirty="0" smtClean="0"/>
              <a:t> a </a:t>
            </a:r>
            <a:r>
              <a:rPr lang="de-DE" i="1" dirty="0" err="1" smtClean="0"/>
              <a:t>robot</a:t>
            </a:r>
            <a:r>
              <a:rPr lang="de-DE" i="1" dirty="0" smtClean="0"/>
              <a:t> </a:t>
            </a: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can</a:t>
            </a:r>
            <a:r>
              <a:rPr lang="de-DE" i="1" dirty="0" smtClean="0"/>
              <a:t> </a:t>
            </a:r>
            <a:r>
              <a:rPr lang="de-DE" i="1" dirty="0" err="1" smtClean="0"/>
              <a:t>be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physical</a:t>
            </a:r>
            <a:r>
              <a:rPr lang="de-DE" i="1" dirty="0" smtClean="0"/>
              <a:t> </a:t>
            </a:r>
            <a:r>
              <a:rPr lang="de-DE" i="1" dirty="0" err="1" smtClean="0"/>
              <a:t>representation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human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</a:t>
            </a:r>
            <a:r>
              <a:rPr lang="de-DE" dirty="0" err="1" smtClean="0"/>
              <a:t>eflect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; sense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i="1" dirty="0" err="1" smtClean="0"/>
              <a:t>physically</a:t>
            </a:r>
            <a:r>
              <a:rPr lang="de-DE" i="1" dirty="0" smtClean="0"/>
              <a:t> </a:t>
            </a:r>
            <a:r>
              <a:rPr lang="de-DE" i="1" dirty="0" err="1" smtClean="0"/>
              <a:t>extract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human </a:t>
            </a:r>
            <a:r>
              <a:rPr lang="de-DE" i="1" dirty="0" err="1" smtClean="0"/>
              <a:t>from</a:t>
            </a:r>
            <a:r>
              <a:rPr lang="de-DE" i="1" dirty="0" smtClean="0"/>
              <a:t> a </a:t>
            </a:r>
            <a:r>
              <a:rPr lang="en-US" i="1" dirty="0" smtClean="0"/>
              <a:t>dangerous</a:t>
            </a:r>
            <a:r>
              <a:rPr lang="de-DE" i="1" dirty="0" smtClean="0"/>
              <a:t> </a:t>
            </a:r>
            <a:r>
              <a:rPr lang="de-DE" i="1" dirty="0" err="1" smtClean="0"/>
              <a:t>area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de-DE" i="1" dirty="0" smtClean="0"/>
              <a:t>The human </a:t>
            </a:r>
            <a:r>
              <a:rPr lang="de-DE" i="1" dirty="0" err="1" smtClean="0"/>
              <a:t>can</a:t>
            </a:r>
            <a:r>
              <a:rPr lang="de-DE" i="1" dirty="0" smtClean="0"/>
              <a:t> </a:t>
            </a:r>
            <a:r>
              <a:rPr lang="de-DE" i="1" dirty="0" err="1" smtClean="0"/>
              <a:t>provide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expertise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cognitive</a:t>
            </a:r>
            <a:r>
              <a:rPr lang="de-DE" i="1" dirty="0" smtClean="0"/>
              <a:t> </a:t>
            </a:r>
            <a:r>
              <a:rPr lang="de-DE" i="1" dirty="0" err="1" smtClean="0"/>
              <a:t>abilities</a:t>
            </a:r>
            <a:r>
              <a:rPr lang="de-DE" i="1" dirty="0" smtClean="0"/>
              <a:t>,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robot</a:t>
            </a:r>
            <a:r>
              <a:rPr lang="de-DE" i="1" dirty="0" smtClean="0"/>
              <a:t>.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two</a:t>
            </a:r>
            <a:r>
              <a:rPr lang="de-DE" i="1" dirty="0" smtClean="0"/>
              <a:t> bring </a:t>
            </a:r>
            <a:r>
              <a:rPr lang="de-DE" i="1" dirty="0" err="1" smtClean="0"/>
              <a:t>together</a:t>
            </a:r>
            <a:r>
              <a:rPr lang="de-DE" i="1" dirty="0" smtClean="0"/>
              <a:t> </a:t>
            </a:r>
            <a:r>
              <a:rPr lang="de-DE" i="1" dirty="0" err="1" smtClean="0"/>
              <a:t>this</a:t>
            </a:r>
            <a:r>
              <a:rPr lang="de-DE" i="1" dirty="0" smtClean="0"/>
              <a:t> </a:t>
            </a:r>
            <a:r>
              <a:rPr lang="de-DE" i="1" dirty="0" err="1" smtClean="0"/>
              <a:t>amazing</a:t>
            </a:r>
            <a:r>
              <a:rPr lang="de-DE" i="1" dirty="0" smtClean="0"/>
              <a:t> </a:t>
            </a:r>
            <a:r>
              <a:rPr lang="de-DE" i="1" dirty="0" err="1" smtClean="0"/>
              <a:t>synergy</a:t>
            </a:r>
            <a:r>
              <a:rPr lang="de-DE" dirty="0" smtClean="0"/>
              <a:t>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Advantages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Intuitive: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Touch is the earliest sense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developed in human embryology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For tasks that require utmost precision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6437243" y="247980"/>
            <a:ext cx="1339154" cy="1184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5292079" y="247980"/>
            <a:ext cx="1332895" cy="1213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5936625" y="1224851"/>
            <a:ext cx="1226514" cy="1124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7097433" y="1265409"/>
            <a:ext cx="1207741" cy="1042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7713820" y="338012"/>
            <a:ext cx="1226514" cy="10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 preferRelativeResize="0"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9" b="56098" l="32895" r="66053"/>
                    </a14:imgEffect>
                  </a14:imgLayer>
                </a14:imgProps>
              </a:ext>
            </a:extLst>
          </a:blip>
          <a:srcRect l="30878" r="31578" b="44605"/>
          <a:stretch/>
        </p:blipFill>
        <p:spPr>
          <a:xfrm>
            <a:off x="6436707" y="248400"/>
            <a:ext cx="1342800" cy="118568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5" b="54472" l="526" r="33158"/>
                    </a14:imgEffect>
                  </a14:imgLayer>
                </a14:imgProps>
              </a:ext>
            </a:extLst>
          </a:blip>
          <a:srcRect r="62632" b="43225"/>
          <a:stretch/>
        </p:blipFill>
        <p:spPr>
          <a:xfrm>
            <a:off x="5292000" y="248400"/>
            <a:ext cx="1332363" cy="121470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374" b="96748" l="50263" r="85526"/>
                    </a14:imgEffect>
                  </a14:imgLayer>
                </a14:imgProps>
              </a:ext>
            </a:extLst>
          </a:blip>
          <a:srcRect l="51404" t="46477" r="14210" b="949"/>
          <a:stretch/>
        </p:blipFill>
        <p:spPr>
          <a:xfrm>
            <a:off x="5936289" y="1225968"/>
            <a:ext cx="1226025" cy="1124832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9" b="52033" l="66579" r="100000"/>
                    </a14:imgEffect>
                  </a14:imgLayer>
                </a14:imgProps>
              </a:ext>
            </a:extLst>
          </a:blip>
          <a:srcRect l="66140" t="4183" b="47036"/>
          <a:stretch/>
        </p:blipFill>
        <p:spPr>
          <a:xfrm>
            <a:off x="7096633" y="1266555"/>
            <a:ext cx="1209600" cy="1045682"/>
          </a:xfrm>
          <a:prstGeom prst="rect">
            <a:avLst/>
          </a:prstGeom>
        </p:spPr>
      </p:pic>
      <p:pic>
        <p:nvPicPr>
          <p:cNvPr id="14" name="Picture 7"/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74" b="96748" l="17895" r="51579"/>
                    </a14:imgEffect>
                  </a14:imgLayer>
                </a14:imgProps>
              </a:ext>
            </a:extLst>
          </a:blip>
          <a:srcRect l="17237" t="48817" r="48377"/>
          <a:stretch/>
        </p:blipFill>
        <p:spPr>
          <a:xfrm>
            <a:off x="7712775" y="338496"/>
            <a:ext cx="1226025" cy="10950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Advantages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Intuitive: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Touch is the earliest sense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developed in human embryology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For tasks that require utmost precision</a:t>
            </a:r>
          </a:p>
        </p:txBody>
      </p:sp>
    </p:spTree>
    <p:extLst>
      <p:ext uri="{BB962C8B-B14F-4D97-AF65-F5344CB8AC3E}">
        <p14:creationId xmlns:p14="http://schemas.microsoft.com/office/powerpoint/2010/main" val="28920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Examples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37" y="1628800"/>
            <a:ext cx="3572705" cy="2376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86759"/>
            <a:ext cx="2586270" cy="18142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49" y="3573016"/>
            <a:ext cx="3338745" cy="22080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 rot="16200000">
            <a:off x="-435016" y="2441896"/>
            <a:ext cx="21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VR </a:t>
            </a:r>
            <a:r>
              <a:rPr lang="de-DE" sz="3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Gloves</a:t>
            </a:r>
            <a:endParaRPr lang="de-DE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 rot="857906">
            <a:off x="5527195" y="962628"/>
            <a:ext cx="343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Dangerous</a:t>
            </a:r>
            <a:r>
              <a:rPr lang="de-DE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Areas</a:t>
            </a:r>
            <a:endParaRPr lang="de-DE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 rot="20650695">
            <a:off x="2123895" y="4213174"/>
            <a:ext cx="990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How</a:t>
            </a:r>
            <a:endParaRPr lang="de-DE" sz="3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 rot="20605287">
            <a:off x="6652906" y="5972141"/>
            <a:ext cx="1250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</a:t>
            </a:r>
            <a:endParaRPr lang="de-DE" sz="3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5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tAr7xjKoM5A"/>
          <p:cNvPicPr>
            <a:picLocks noGrp="1" noRot="1" noChangeAspect="1"/>
          </p:cNvPicPr>
          <p:nvPr>
            <p:ph idx="1"/>
            <a:videoFile r:link="rId1"/>
          </p:nvPr>
        </p:nvPicPr>
        <p:blipFill rotWithShape="1">
          <a:blip r:embed="rId4"/>
          <a:srcRect/>
          <a:stretch/>
        </p:blipFill>
        <p:spPr>
          <a:xfrm>
            <a:off x="-36512" y="836712"/>
            <a:ext cx="9204511" cy="517753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97636" y="5343056"/>
            <a:ext cx="44970" cy="359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42560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/>
              <a:t>History</a:t>
            </a:r>
            <a:endParaRPr lang="de-DE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8" y="1412776"/>
            <a:ext cx="1778876" cy="17788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44" y="1412776"/>
            <a:ext cx="3345060" cy="17788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0" y="3425506"/>
            <a:ext cx="2165131" cy="216513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74" y="3425506"/>
            <a:ext cx="2253522" cy="1829859"/>
          </a:xfrm>
          <a:prstGeom prst="rect">
            <a:avLst/>
          </a:prstGeom>
        </p:spPr>
      </p:pic>
      <p:pic>
        <p:nvPicPr>
          <p:cNvPr id="8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748" y="5071230"/>
            <a:ext cx="2205057" cy="1466619"/>
          </a:xfrm>
          <a:prstGeom prst="rect">
            <a:avLst/>
          </a:prstGeom>
        </p:spPr>
      </p:pic>
      <p:pic>
        <p:nvPicPr>
          <p:cNvPr id="9" name="Bild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49" y="2763896"/>
            <a:ext cx="2205056" cy="2004846"/>
          </a:xfrm>
          <a:prstGeom prst="rect">
            <a:avLst/>
          </a:prstGeom>
        </p:spPr>
      </p:pic>
      <p:sp>
        <p:nvSpPr>
          <p:cNvPr id="10" name="Inhaltsplatzhalter 7"/>
          <p:cNvSpPr>
            <a:spLocks noGrp="1"/>
          </p:cNvSpPr>
          <p:nvPr>
            <p:ph idx="1"/>
          </p:nvPr>
        </p:nvSpPr>
        <p:spPr>
          <a:xfrm>
            <a:off x="5508104" y="3269158"/>
            <a:ext cx="549166" cy="497161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187624" y="803607"/>
            <a:ext cx="6840760" cy="2985433"/>
            <a:chOff x="2901210" y="1169233"/>
            <a:chExt cx="6840760" cy="2985433"/>
          </a:xfrm>
        </p:grpSpPr>
        <p:sp>
          <p:nvSpPr>
            <p:cNvPr id="3" name="Rechteck 2"/>
            <p:cNvSpPr/>
            <p:nvPr/>
          </p:nvSpPr>
          <p:spPr>
            <a:xfrm>
              <a:off x="5998490" y="2201956"/>
              <a:ext cx="3635115" cy="195271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990996" y="1169233"/>
              <a:ext cx="361262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dirty="0" err="1" smtClean="0">
                  <a:latin typeface="Cordia New" panose="020B0304020202020204" pitchFamily="34" charset="-34"/>
                  <a:cs typeface="Cordia New" panose="020B0304020202020204" pitchFamily="34" charset="-34"/>
                </a:rPr>
                <a:t>TechWatch</a:t>
              </a:r>
              <a:endParaRPr lang="de-DE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82002" y="2242463"/>
              <a:ext cx="38599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smtClean="0"/>
                <a:t># G2</a:t>
              </a:r>
              <a:r>
                <a:rPr lang="de-DE" sz="2800" dirty="0" smtClean="0"/>
                <a:t/>
              </a:r>
              <a:br>
                <a:rPr lang="de-DE" sz="2800" dirty="0" smtClean="0"/>
              </a:b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Thomas.E</a:t>
              </a:r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 , Julia, </a:t>
              </a:r>
            </a:p>
            <a:p>
              <a:pPr algn="ctr"/>
              <a:r>
                <a:rPr lang="de-DE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Markus, </a:t>
              </a:r>
              <a:r>
                <a:rPr lang="de-DE" sz="2800" dirty="0" err="1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Martin.W</a:t>
              </a:r>
              <a:endParaRPr lang="de-DE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01210" y="1169233"/>
              <a:ext cx="2787560" cy="2985433"/>
            </a:xfrm>
            <a:prstGeom prst="rect">
              <a:avLst/>
            </a:prstGeom>
            <a:solidFill>
              <a:srgbClr val="767171">
                <a:alpha val="94902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0" dirty="0" smtClean="0"/>
                <a:t/>
              </a:r>
              <a:br>
                <a:rPr lang="de-DE" sz="5000" dirty="0" smtClean="0"/>
              </a:br>
              <a:r>
                <a:rPr lang="de-DE" sz="13800" dirty="0" smtClean="0"/>
                <a:t>HCI</a:t>
              </a:r>
              <a:endParaRPr lang="de-DE" dirty="0"/>
            </a:p>
          </p:txBody>
        </p:sp>
      </p:grpSp>
      <p:sp>
        <p:nvSpPr>
          <p:cNvPr id="7" name="Titel 1"/>
          <p:cNvSpPr txBox="1">
            <a:spLocks/>
          </p:cNvSpPr>
          <p:nvPr/>
        </p:nvSpPr>
        <p:spPr>
          <a:xfrm>
            <a:off x="685800" y="4407247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/>
              <a:t>Remote </a:t>
            </a:r>
            <a:r>
              <a:rPr lang="de-DE" sz="4800" b="1" dirty="0" err="1" smtClean="0"/>
              <a:t>controlled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robotics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with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haptic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feedback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4588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56</Paragraphs>
  <Slides>9</Slides>
  <Notes>4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Cordia New</vt:lpstr>
      <vt:lpstr>Larissa</vt:lpstr>
      <vt:lpstr>PowerPoint-Präsentation</vt:lpstr>
      <vt:lpstr>PowerPoint-Präsentation</vt:lpstr>
      <vt:lpstr>Video Summary</vt:lpstr>
      <vt:lpstr>Advantages</vt:lpstr>
      <vt:lpstr>Advantages</vt:lpstr>
      <vt:lpstr>Examples</vt:lpstr>
      <vt:lpstr>PowerPoint-Präsentation</vt:lpstr>
      <vt:lpstr>History</vt:lpstr>
      <vt:lpstr>PowerPoint-Präsentation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Engel</dc:creator>
  <cp:lastModifiedBy>Markus</cp:lastModifiedBy>
  <cp:revision>18</cp:revision>
  <cp:lastPrinted>2016-05-22T17:52:54Z</cp:lastPrinted>
  <dcterms:created xsi:type="dcterms:W3CDTF">2016-05-22T15:15:56Z</dcterms:created>
  <dcterms:modified xsi:type="dcterms:W3CDTF">2016-05-23T08:07:27Z</dcterms:modified>
</cp:coreProperties>
</file>