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1113-0B54-314F-BC1D-96DCEF7D6454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5379-1B9C-C642-8E42-963BC4CA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Markus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 gloves</a:t>
            </a:r>
          </a:p>
          <a:p>
            <a:endParaRPr lang="en-US" dirty="0" smtClean="0"/>
          </a:p>
          <a:p>
            <a:r>
              <a:rPr lang="en-US" dirty="0" smtClean="0"/>
              <a:t>Surgery robotics</a:t>
            </a:r>
          </a:p>
          <a:p>
            <a:endParaRPr lang="en-US" dirty="0" smtClean="0"/>
          </a:p>
          <a:p>
            <a:r>
              <a:rPr lang="en-US" dirty="0" smtClean="0"/>
              <a:t>Maintenance robotics (Nuclear Power Station)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Examples Markus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Feedback and </dc:title>
  <dc:creator>Julia Kindelsberger</dc:creator>
  <cp:lastModifiedBy>Julia Kindelsberger</cp:lastModifiedBy>
  <cp:revision>10</cp:revision>
  <dcterms:created xsi:type="dcterms:W3CDTF">2016-05-19T11:24:27Z</dcterms:created>
  <dcterms:modified xsi:type="dcterms:W3CDTF">2016-05-19T12:33:02Z</dcterms:modified>
</cp:coreProperties>
</file>