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Martin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2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Technology Martin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Julia Kindelsberger</cp:lastModifiedBy>
  <cp:revision>8</cp:revision>
  <dcterms:created xsi:type="dcterms:W3CDTF">2016-05-19T11:24:27Z</dcterms:created>
  <dcterms:modified xsi:type="dcterms:W3CDTF">2016-05-19T12:32:12Z</dcterms:modified>
</cp:coreProperties>
</file>