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Remote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robotics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haptic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Martin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2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Precise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Close to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Intuitive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41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Markus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 gloves</a:t>
            </a:r>
          </a:p>
          <a:p>
            <a:endParaRPr lang="en-US" dirty="0" smtClean="0"/>
          </a:p>
          <a:p>
            <a:r>
              <a:rPr lang="en-US" dirty="0" smtClean="0"/>
              <a:t>Surgery robotics</a:t>
            </a:r>
          </a:p>
          <a:p>
            <a:endParaRPr lang="en-US" dirty="0" smtClean="0"/>
          </a:p>
          <a:p>
            <a:r>
              <a:rPr lang="en-US" dirty="0" smtClean="0"/>
              <a:t>Maintenance robotics (Nuclear Power Station)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Remote controlled robotics with haptic feedback</vt:lpstr>
      <vt:lpstr>Video</vt:lpstr>
      <vt:lpstr>Technology Martin</vt:lpstr>
      <vt:lpstr>Advantages Julia</vt:lpstr>
      <vt:lpstr>Examples Markus</vt:lpstr>
      <vt:lpstr>Disadvantages?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Julia Kindelsberger</cp:lastModifiedBy>
  <cp:revision>7</cp:revision>
  <dcterms:created xsi:type="dcterms:W3CDTF">2016-05-19T11:24:27Z</dcterms:created>
  <dcterms:modified xsi:type="dcterms:W3CDTF">2016-05-19T12:31:48Z</dcterms:modified>
</cp:coreProperties>
</file>