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3926" autoAdjust="0"/>
  </p:normalViewPr>
  <p:slideViewPr>
    <p:cSldViewPr snapToGrid="0" snapToObjects="1">
      <p:cViewPr varScale="1">
        <p:scale>
          <a:sx n="51" d="100"/>
          <a:sy n="51" d="100"/>
        </p:scale>
        <p:origin x="78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02E42-55A5-47DB-81C5-9B9ACBADD72D}" type="datetimeFigureOut">
              <a:rPr lang="de-DE" smtClean="0"/>
              <a:t>22.05.2016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1E22-7D85-4A1E-8034-6D6F64E7B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18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geht </a:t>
            </a:r>
            <a:r>
              <a:rPr lang="de-DE" baseline="0" smtClean="0"/>
              <a:t>sowas 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Wo Roboter überhaupt </a:t>
            </a:r>
            <a:r>
              <a:rPr lang="de-DE" baseline="0" dirty="0" smtClean="0"/>
              <a:t>eingesetzt: </a:t>
            </a:r>
          </a:p>
          <a:p>
            <a:r>
              <a:rPr lang="de-DE" baseline="0" dirty="0" smtClean="0"/>
              <a:t>-&gt; Wo Gefahr für Menschen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Oder: Dort wo PRÄZISION notwendig.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&gt;&gt; Beispiel für Präzision + </a:t>
            </a:r>
          </a:p>
          <a:p>
            <a:r>
              <a:rPr lang="de-DE" baseline="0" dirty="0" smtClean="0"/>
              <a:t>wo es wirklich wichtig ist, dass </a:t>
            </a:r>
          </a:p>
          <a:p>
            <a:r>
              <a:rPr lang="de-DE" baseline="0" dirty="0" smtClean="0"/>
              <a:t>Der Steuernde das spürt, was der Roboter spürt</a:t>
            </a:r>
          </a:p>
          <a:p>
            <a:r>
              <a:rPr lang="de-DE" baseline="0" dirty="0" smtClean="0"/>
              <a:t>0:49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01E22-7D85-4A1E-8034-6D6F64E7B9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91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01E22-7D85-4A1E-8034-6D6F64E7B9C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9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1113-0B54-314F-BC1D-96DCEF7D64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Ar7xjKoM5A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36" y="1923817"/>
            <a:ext cx="4915115" cy="326912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66" y="1405774"/>
            <a:ext cx="2552700" cy="17907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31" y="2995158"/>
            <a:ext cx="3323154" cy="219778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 rot="16200000">
            <a:off x="-734800" y="2907274"/>
            <a:ext cx="2783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VR </a:t>
            </a:r>
            <a:r>
              <a:rPr lang="de-DE" sz="44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Gloves</a:t>
            </a:r>
            <a:endParaRPr lang="de-DE" sz="4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 rot="2239628">
            <a:off x="8543078" y="1301384"/>
            <a:ext cx="411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Dangerous</a:t>
            </a:r>
            <a:r>
              <a:rPr lang="de-DE" sz="4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Areas</a:t>
            </a:r>
            <a:endParaRPr lang="de-DE" sz="4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 rot="19829107">
            <a:off x="2280763" y="5102903"/>
            <a:ext cx="278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How</a:t>
            </a:r>
            <a:endParaRPr lang="de-DE" sz="36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feld 13"/>
          <p:cNvSpPr txBox="1"/>
          <p:nvPr/>
        </p:nvSpPr>
        <p:spPr>
          <a:xfrm rot="19829107">
            <a:off x="8414246" y="5240313"/>
            <a:ext cx="278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When</a:t>
            </a:r>
            <a:endParaRPr lang="de-DE" sz="36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8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tAr7xjKoM5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23998" cy="6876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263515" y="5981075"/>
            <a:ext cx="59960" cy="4796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0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18</Paragraphs>
  <Slides>2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Examples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Tactile Feedback and </dc:title>
  <dc:creator>Julia Kindelsberger</dc:creator>
  <cp:lastModifiedBy>Markus</cp:lastModifiedBy>
  <cp:revision>19</cp:revision>
  <dcterms:created xsi:type="dcterms:W3CDTF">2016-05-19T11:24:27Z</dcterms:created>
  <dcterms:modified xsi:type="dcterms:W3CDTF">2016-05-22T12:39:49Z</dcterms:modified>
</cp:coreProperties>
</file>