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97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38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76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62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AD53-E61D-164B-8191-DDA767D1A845}" type="datetimeFigureOut">
              <a:rPr lang="de-DE" smtClean="0"/>
              <a:t>10.07.16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98C7-F98E-7545-B8D5-444C8D9537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Kindelsberger</dc:creator>
  <cp:lastModifiedBy>Julia Kindelsberger</cp:lastModifiedBy>
  <cp:revision>1</cp:revision>
  <dcterms:created xsi:type="dcterms:W3CDTF">2016-07-10T15:25:42Z</dcterms:created>
  <dcterms:modified xsi:type="dcterms:W3CDTF">2016-07-10T15:26:13Z</dcterms:modified>
</cp:coreProperties>
</file>