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-4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02E42-55A5-47DB-81C5-9B9ACBADD72D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1E22-7D85-4A1E-8034-6D6F64E7B9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18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geht sowas mit dem haptischen Feedback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Wo Roboter überhaupt eingesetzt</a:t>
            </a:r>
          </a:p>
          <a:p>
            <a:endParaRPr lang="de-DE" baseline="0" dirty="0" smtClean="0"/>
          </a:p>
          <a:p>
            <a:r>
              <a:rPr lang="de-DE" baseline="0" dirty="0" smtClean="0"/>
              <a:t>Wo wirklich sinnvoll ein haptisches Feedback zu haben -&gt; bei </a:t>
            </a:r>
            <a:r>
              <a:rPr lang="de-DE" baseline="0" dirty="0" err="1" smtClean="0"/>
              <a:t>operationen</a:t>
            </a:r>
            <a:r>
              <a:rPr lang="de-DE" baseline="0" dirty="0" smtClean="0"/>
              <a:t> wo hohe Präzision gewünscht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01E22-7D85-4A1E-8034-6D6F64E7B9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91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Ar7xjKoM5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36" y="1923817"/>
            <a:ext cx="4915115" cy="32691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66" y="1405774"/>
            <a:ext cx="2552700" cy="17907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31" y="2995158"/>
            <a:ext cx="3323154" cy="21977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 rot="16200000">
            <a:off x="-734800" y="2907274"/>
            <a:ext cx="2783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VR </a:t>
            </a:r>
            <a:r>
              <a:rPr lang="de-DE" sz="4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Gloves</a:t>
            </a:r>
            <a:endParaRPr lang="de-DE" sz="4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 rot="2239628">
            <a:off x="8543078" y="1301384"/>
            <a:ext cx="411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Dangerous</a:t>
            </a:r>
            <a:r>
              <a:rPr lang="de-DE" sz="4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Areas</a:t>
            </a:r>
            <a:endParaRPr lang="de-DE" sz="4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 rot="19829107">
            <a:off x="2280763" y="5102903"/>
            <a:ext cx="278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HOW</a:t>
            </a:r>
            <a:endParaRPr lang="de-DE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 rot="19829107">
            <a:off x="8414246" y="5240313"/>
            <a:ext cx="278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When</a:t>
            </a:r>
            <a:endParaRPr lang="de-DE" sz="3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8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tAr7xjKoM5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223998" cy="6876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263515" y="5981075"/>
            <a:ext cx="59960" cy="4796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12</Paragraphs>
  <Slides>2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Markus</cp:lastModifiedBy>
  <cp:revision>15</cp:revision>
  <dcterms:created xsi:type="dcterms:W3CDTF">2016-05-19T11:24:27Z</dcterms:created>
  <dcterms:modified xsi:type="dcterms:W3CDTF">2016-05-19T16:47:25Z</dcterms:modified>
</cp:coreProperties>
</file>