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83D5D-E562-6A4C-95C6-7C1B4201F8BF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F479-E6C1-8045-850D-C61AD9D8F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question is, if this technology is something new, or if there is a technological shift in remote controlled robots: we argue yes, as especially haptics enable us to use our most useful tools to physically interact – our hands – in different, more intuitive and better ways with robots/other physical representations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AF479-E6C1-8045-850D-C61AD9D8F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1HmgP9l4VY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4" name="Inhaltsplatzhalt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37" y="1825625"/>
            <a:ext cx="8478926" cy="4351338"/>
          </a:xfrm>
        </p:spPr>
      </p:pic>
    </p:spTree>
    <p:extLst>
      <p:ext uri="{BB962C8B-B14F-4D97-AF65-F5344CB8AC3E}">
        <p14:creationId xmlns:p14="http://schemas.microsoft.com/office/powerpoint/2010/main" val="14179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„T</a:t>
            </a:r>
            <a:r>
              <a:rPr lang="de-DE" i="1" dirty="0" smtClean="0"/>
              <a:t>he </a:t>
            </a:r>
            <a:r>
              <a:rPr lang="de-DE" i="1" dirty="0" err="1"/>
              <a:t>intent</a:t>
            </a:r>
            <a:r>
              <a:rPr lang="de-DE" i="1" dirty="0"/>
              <a:t> </a:t>
            </a:r>
            <a:r>
              <a:rPr lang="de-DE" i="1" dirty="0" err="1"/>
              <a:t>here</a:t>
            </a:r>
            <a:r>
              <a:rPr lang="de-DE" i="1" dirty="0"/>
              <a:t> is to have a </a:t>
            </a:r>
            <a:r>
              <a:rPr lang="de-DE" i="1" dirty="0" err="1"/>
              <a:t>diver</a:t>
            </a:r>
            <a:r>
              <a:rPr lang="de-DE" i="1" dirty="0"/>
              <a:t> </a:t>
            </a:r>
            <a:r>
              <a:rPr lang="de-DE" i="1" dirty="0" err="1"/>
              <a:t>diving</a:t>
            </a:r>
            <a:r>
              <a:rPr lang="de-DE" i="1" dirty="0"/>
              <a:t> </a:t>
            </a:r>
            <a:r>
              <a:rPr lang="de-DE" i="1" dirty="0" err="1"/>
              <a:t>virtually</a:t>
            </a:r>
            <a:r>
              <a:rPr lang="de-DE" i="1" dirty="0"/>
              <a:t>, </a:t>
            </a:r>
            <a:r>
              <a:rPr lang="de-DE" i="1" dirty="0" err="1"/>
              <a:t>creating</a:t>
            </a:r>
            <a:r>
              <a:rPr lang="de-DE" i="1" dirty="0"/>
              <a:t> a </a:t>
            </a:r>
            <a:r>
              <a:rPr lang="de-DE" i="1" dirty="0" err="1"/>
              <a:t>robot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can </a:t>
            </a:r>
            <a:r>
              <a:rPr lang="de-DE" i="1" dirty="0" err="1"/>
              <a:t>be</a:t>
            </a:r>
            <a:r>
              <a:rPr lang="de-DE" i="1" dirty="0"/>
              <a:t> the </a:t>
            </a:r>
            <a:r>
              <a:rPr lang="de-DE" i="1" dirty="0" err="1"/>
              <a:t>physical</a:t>
            </a:r>
            <a:r>
              <a:rPr lang="de-DE" i="1" dirty="0"/>
              <a:t> </a:t>
            </a:r>
            <a:r>
              <a:rPr lang="de-DE" i="1" dirty="0" err="1"/>
              <a:t>representation</a:t>
            </a:r>
            <a:r>
              <a:rPr lang="de-DE" i="1" dirty="0"/>
              <a:t> of the </a:t>
            </a:r>
            <a:r>
              <a:rPr lang="de-DE" i="1" dirty="0" smtClean="0"/>
              <a:t>human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</a:t>
            </a:r>
            <a:r>
              <a:rPr lang="de-DE" dirty="0" err="1"/>
              <a:t>eflect</a:t>
            </a:r>
            <a:r>
              <a:rPr lang="de-DE" dirty="0"/>
              <a:t> the contact </a:t>
            </a:r>
            <a:r>
              <a:rPr lang="de-DE" dirty="0" err="1" smtClean="0"/>
              <a:t>forces</a:t>
            </a:r>
            <a:r>
              <a:rPr lang="de-DE" dirty="0" smtClean="0"/>
              <a:t>; </a:t>
            </a:r>
            <a:r>
              <a:rPr lang="de-DE" dirty="0" smtClean="0"/>
              <a:t>sense </a:t>
            </a:r>
            <a:r>
              <a:rPr lang="de-DE" dirty="0"/>
              <a:t>of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smtClean="0"/>
              <a:t>as a </a:t>
            </a:r>
            <a:r>
              <a:rPr lang="de-DE" dirty="0"/>
              <a:t>new </a:t>
            </a:r>
            <a:r>
              <a:rPr lang="de-DE" dirty="0" err="1" smtClean="0"/>
              <a:t>dimension</a:t>
            </a:r>
            <a:endParaRPr lang="de-DE" dirty="0"/>
          </a:p>
          <a:p>
            <a:r>
              <a:rPr lang="de-DE" dirty="0"/>
              <a:t>„</a:t>
            </a:r>
            <a:r>
              <a:rPr lang="de-DE" i="1" dirty="0" err="1"/>
              <a:t>physically</a:t>
            </a:r>
            <a:r>
              <a:rPr lang="de-DE" i="1" dirty="0"/>
              <a:t> </a:t>
            </a:r>
            <a:r>
              <a:rPr lang="de-DE" i="1" dirty="0" err="1"/>
              <a:t>extract</a:t>
            </a:r>
            <a:r>
              <a:rPr lang="de-DE" i="1" dirty="0"/>
              <a:t> the human from a </a:t>
            </a:r>
            <a:r>
              <a:rPr lang="en-US" i="1" dirty="0"/>
              <a:t>dangerous</a:t>
            </a:r>
            <a:r>
              <a:rPr lang="de-DE" i="1" dirty="0"/>
              <a:t> </a:t>
            </a:r>
            <a:r>
              <a:rPr lang="de-DE" i="1" dirty="0" err="1"/>
              <a:t>area</a:t>
            </a:r>
            <a:r>
              <a:rPr lang="de-DE" dirty="0"/>
              <a:t>“</a:t>
            </a:r>
          </a:p>
          <a:p>
            <a:r>
              <a:rPr lang="de-DE" dirty="0" smtClean="0"/>
              <a:t>„</a:t>
            </a:r>
            <a:r>
              <a:rPr lang="de-DE" i="1" dirty="0" smtClean="0"/>
              <a:t>The </a:t>
            </a:r>
            <a:r>
              <a:rPr lang="de-DE" i="1" dirty="0"/>
              <a:t>human can provide the </a:t>
            </a:r>
            <a:r>
              <a:rPr lang="de-DE" i="1" dirty="0" err="1"/>
              <a:t>expertise</a:t>
            </a:r>
            <a:r>
              <a:rPr lang="de-DE" i="1" dirty="0"/>
              <a:t>, the </a:t>
            </a:r>
            <a:r>
              <a:rPr lang="de-DE" i="1" dirty="0" err="1"/>
              <a:t>cognitive</a:t>
            </a:r>
            <a:r>
              <a:rPr lang="de-DE" i="1" dirty="0"/>
              <a:t> </a:t>
            </a:r>
            <a:r>
              <a:rPr lang="de-DE" i="1" dirty="0" err="1"/>
              <a:t>abilities</a:t>
            </a:r>
            <a:r>
              <a:rPr lang="de-DE" i="1" dirty="0"/>
              <a:t>, to the </a:t>
            </a:r>
            <a:r>
              <a:rPr lang="de-DE" i="1" dirty="0" err="1"/>
              <a:t>robot</a:t>
            </a:r>
            <a:r>
              <a:rPr lang="de-DE" i="1" dirty="0"/>
              <a:t>. And the </a:t>
            </a:r>
            <a:r>
              <a:rPr lang="de-DE" i="1" dirty="0" err="1"/>
              <a:t>two</a:t>
            </a:r>
            <a:r>
              <a:rPr lang="de-DE" i="1" dirty="0"/>
              <a:t> bring </a:t>
            </a:r>
            <a:r>
              <a:rPr lang="de-DE" i="1" dirty="0" err="1"/>
              <a:t>together</a:t>
            </a:r>
            <a:r>
              <a:rPr lang="de-DE" i="1" dirty="0"/>
              <a:t> this </a:t>
            </a:r>
            <a:r>
              <a:rPr lang="de-DE" i="1" dirty="0" err="1"/>
              <a:t>amazing</a:t>
            </a:r>
            <a:r>
              <a:rPr lang="de-DE" i="1" dirty="0"/>
              <a:t> </a:t>
            </a:r>
            <a:r>
              <a:rPr lang="de-DE" i="1" dirty="0" err="1"/>
              <a:t>synergy</a:t>
            </a:r>
            <a:r>
              <a:rPr lang="de-DE" dirty="0"/>
              <a:t>“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0139"/>
            <a:ext cx="1778876" cy="17788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6" y="2680139"/>
            <a:ext cx="3345060" cy="17788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2" y="4692869"/>
            <a:ext cx="2165131" cy="216513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06" y="4692869"/>
            <a:ext cx="2253522" cy="1829859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755524" y="3696466"/>
            <a:ext cx="549166" cy="497161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vs</a:t>
            </a:r>
            <a:endParaRPr lang="en-US" dirty="0"/>
          </a:p>
        </p:txBody>
      </p:sp>
      <p:pic>
        <p:nvPicPr>
          <p:cNvPr id="9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628" y="4874488"/>
            <a:ext cx="2205057" cy="146661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29" y="2567154"/>
            <a:ext cx="2205056" cy="20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Breitbild</PresentationFormat>
  <Paragraphs>10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Video</vt:lpstr>
      <vt:lpstr>Video Summary</vt:lpstr>
      <vt:lpstr>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martin.wrzr@gmail.com</cp:lastModifiedBy>
  <cp:revision>16</cp:revision>
  <dcterms:created xsi:type="dcterms:W3CDTF">2016-05-19T11:24:27Z</dcterms:created>
  <dcterms:modified xsi:type="dcterms:W3CDTF">2016-05-20T15:29:37Z</dcterms:modified>
</cp:coreProperties>
</file>