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5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Intuitive: </a:t>
            </a:r>
            <a:r>
              <a:rPr lang="en-US" dirty="0"/>
              <a:t>Touch is the earliest sense developed in human embryology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Close to </a:t>
            </a:r>
            <a:r>
              <a:rPr lang="en-US" dirty="0" smtClean="0"/>
              <a:t>reality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tasks </a:t>
            </a:r>
            <a:r>
              <a:rPr lang="en-US" dirty="0"/>
              <a:t>that require utmost precision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7992531" y="594255"/>
            <a:ext cx="1811868" cy="173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6443130" y="594255"/>
            <a:ext cx="1803400" cy="177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7315198" y="2021747"/>
            <a:ext cx="1659467" cy="1642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8885765" y="2081014"/>
            <a:ext cx="1634067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9719733" y="725818"/>
            <a:ext cx="1659467" cy="15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5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Intuitive: </a:t>
            </a:r>
            <a:r>
              <a:rPr lang="en-US" dirty="0"/>
              <a:t>Touch is the earliest sense developed in human embryology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Close to </a:t>
            </a:r>
            <a:r>
              <a:rPr lang="en-US" dirty="0" smtClean="0"/>
              <a:t>reality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tasks </a:t>
            </a:r>
            <a:r>
              <a:rPr lang="en-US" dirty="0"/>
              <a:t>that require utmost precision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7992531" y="594255"/>
            <a:ext cx="1811868" cy="173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6443130" y="594255"/>
            <a:ext cx="1803400" cy="177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7315198" y="2021747"/>
            <a:ext cx="1659467" cy="1642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8885765" y="2081014"/>
            <a:ext cx="1634067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9719733" y="725818"/>
            <a:ext cx="1659467" cy="15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Advantages</vt:lpstr>
      <vt:lpstr>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Julia Kindelsberger</cp:lastModifiedBy>
  <cp:revision>12</cp:revision>
  <dcterms:created xsi:type="dcterms:W3CDTF">2016-05-19T11:24:27Z</dcterms:created>
  <dcterms:modified xsi:type="dcterms:W3CDTF">2016-05-20T11:36:30Z</dcterms:modified>
</cp:coreProperties>
</file>