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59" r:id="rId7"/>
    <p:sldId id="264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49832" autoAdjust="0"/>
  </p:normalViewPr>
  <p:slideViewPr>
    <p:cSldViewPr snapToGrid="0">
      <p:cViewPr varScale="1">
        <p:scale>
          <a:sx n="39" d="100"/>
          <a:sy n="39" d="100"/>
        </p:scale>
        <p:origin x="19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2D34-F610-45FB-BF78-840AF511F7F8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7DA3-DD1B-4D75-ADAA-FB391236E7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84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Aufkeimende HCI</a:t>
            </a:r>
          </a:p>
          <a:p>
            <a:endParaRPr lang="de-DE" dirty="0" smtClean="0"/>
          </a:p>
          <a:p>
            <a:r>
              <a:rPr lang="de-DE" dirty="0" smtClean="0"/>
              <a:t>Ist eine spannende Domäne, die sich ständig ausdehnt</a:t>
            </a:r>
          </a:p>
          <a:p>
            <a:endParaRPr lang="de-DE" dirty="0" smtClean="0"/>
          </a:p>
          <a:p>
            <a:r>
              <a:rPr lang="de-DE" dirty="0" smtClean="0"/>
              <a:t>Überlappend ist mit anderen Bereichen </a:t>
            </a:r>
            <a:r>
              <a:rPr lang="de-DE" dirty="0" smtClean="0"/>
              <a:t>(CSCW)</a:t>
            </a:r>
            <a:r>
              <a:rPr lang="de-DE" baseline="0" dirty="0" smtClean="0"/>
              <a:t> </a:t>
            </a:r>
            <a:r>
              <a:rPr lang="de-DE" dirty="0" smtClean="0"/>
              <a:t>und </a:t>
            </a:r>
            <a:r>
              <a:rPr lang="de-DE" dirty="0" smtClean="0"/>
              <a:t>undeutlich</a:t>
            </a:r>
            <a:r>
              <a:rPr lang="de-DE" baseline="0" dirty="0" smtClean="0"/>
              <a:t> abzugrenzen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Neuer Begriff statt HCI: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</a:t>
            </a:r>
            <a:r>
              <a:rPr lang="de-DE" baseline="0" dirty="0" smtClean="0"/>
              <a:t>design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87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Paradigma</a:t>
            </a:r>
          </a:p>
          <a:p>
            <a:endParaRPr lang="de-DE" dirty="0" smtClean="0"/>
          </a:p>
          <a:p>
            <a:r>
              <a:rPr lang="de-DE" dirty="0" smtClean="0"/>
              <a:t>Dafür zuerst Begriffe: </a:t>
            </a:r>
            <a:r>
              <a:rPr lang="de-DE" dirty="0" err="1" smtClean="0"/>
              <a:t>Paradigms</a:t>
            </a:r>
            <a:r>
              <a:rPr lang="de-DE" dirty="0" smtClean="0"/>
              <a:t>, Konzept, Modell, Theorie und so weiter.. -&gt; Kennt ihr</a:t>
            </a:r>
          </a:p>
          <a:p>
            <a:endParaRPr lang="de-DE" dirty="0" smtClean="0"/>
          </a:p>
          <a:p>
            <a:r>
              <a:rPr lang="de-DE" dirty="0" smtClean="0"/>
              <a:t>Dann wird</a:t>
            </a:r>
            <a:r>
              <a:rPr lang="de-DE" baseline="0" dirty="0" smtClean="0"/>
              <a:t> das veranschaulicht:</a:t>
            </a:r>
          </a:p>
          <a:p>
            <a:endParaRPr lang="de-DE" baseline="0" dirty="0" smtClean="0"/>
          </a:p>
          <a:p>
            <a:r>
              <a:rPr lang="de-DE" baseline="0" dirty="0" smtClean="0"/>
              <a:t>Gute alte zeit, wo noch jeder wusste was genau HCI ist:</a:t>
            </a:r>
          </a:p>
          <a:p>
            <a:r>
              <a:rPr lang="de-DE" baseline="0" dirty="0" smtClean="0"/>
              <a:t>Windows, Icons, Menüs, Pointer als Beispiel</a:t>
            </a:r>
          </a:p>
          <a:p>
            <a:endParaRPr lang="de-DE" baseline="0" dirty="0" smtClean="0"/>
          </a:p>
          <a:p>
            <a:r>
              <a:rPr lang="de-DE" baseline="0" dirty="0" smtClean="0"/>
              <a:t>Heute ist das inzwischen anders, neue Einflüsse. </a:t>
            </a:r>
          </a:p>
          <a:p>
            <a:r>
              <a:rPr lang="de-DE" baseline="0" dirty="0" smtClean="0"/>
              <a:t>Herausforderung wie </a:t>
            </a:r>
            <a:r>
              <a:rPr lang="de-DE" baseline="0" dirty="0" smtClean="0"/>
              <a:t>man Wissen von einem Teilbereich in den anderen bekommt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9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revisit concerns surrounding the role of theory in this field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consider the ramifications of this field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discuss the impact for the advancement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 Parallels with Art History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Classical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cognitive theory in a rigorous and constrained way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Broader and colorful palette of approaches and theory (social, phenomenological and cognitive science)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Contemporary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value-led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Moralistic and societal-based perspective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0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opportunities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technological</a:t>
            </a:r>
            <a:r>
              <a:rPr lang="de-DE" dirty="0" smtClean="0"/>
              <a:t> </a:t>
            </a:r>
            <a:r>
              <a:rPr lang="de-DE" dirty="0" err="1" smtClean="0"/>
              <a:t>developments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Extended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r>
              <a:rPr lang="de-DE" dirty="0" err="1" smtClean="0"/>
              <a:t>Rethinking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8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opportunities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technological</a:t>
            </a:r>
            <a:r>
              <a:rPr lang="de-DE" dirty="0" smtClean="0"/>
              <a:t> </a:t>
            </a:r>
            <a:r>
              <a:rPr lang="de-DE" dirty="0" err="1" smtClean="0"/>
              <a:t>developments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Extended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r>
              <a:rPr lang="de-DE" dirty="0" err="1" smtClean="0"/>
              <a:t>Rethinking</a:t>
            </a:r>
            <a:r>
              <a:rPr lang="de-DE" dirty="0" smtClean="0"/>
              <a:t> HCI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9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Adolescent</a:t>
            </a:r>
            <a:r>
              <a:rPr lang="de-DE" dirty="0" smtClean="0"/>
              <a:t> HCI</a:t>
            </a:r>
          </a:p>
          <a:p>
            <a:endParaRPr lang="de-DE" dirty="0" smtClean="0"/>
          </a:p>
          <a:p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Framing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at a </a:t>
            </a:r>
            <a:r>
              <a:rPr lang="de-DE" baseline="0" dirty="0" err="1" smtClean="0"/>
              <a:t>desktop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Second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includes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third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non-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, non-</a:t>
            </a:r>
            <a:r>
              <a:rPr lang="de-DE" baseline="0" dirty="0" err="1" smtClean="0"/>
              <a:t>spaces</a:t>
            </a:r>
            <a:r>
              <a:rPr lang="de-DE" baseline="0" dirty="0" smtClean="0"/>
              <a:t>, non-</a:t>
            </a:r>
            <a:r>
              <a:rPr lang="de-DE" baseline="0" dirty="0" err="1" smtClean="0"/>
              <a:t>purposeful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environments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3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Reframing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Theory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Importing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areas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embodied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ecological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rationality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proxemics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2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Jeder hat seinen Bereich alleine gemacht</a:t>
            </a:r>
          </a:p>
          <a:p>
            <a:endParaRPr lang="de-DE" dirty="0" smtClean="0"/>
          </a:p>
          <a:p>
            <a:r>
              <a:rPr lang="de-DE" dirty="0" smtClean="0"/>
              <a:t>Jeder seinen Präsentationsteil vorbereitet</a:t>
            </a:r>
            <a:r>
              <a:rPr lang="de-DE" baseline="0" dirty="0" smtClean="0"/>
              <a:t> und einer hat das dann zusammengeführt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Diskussion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//nochmal klicken für Titelfolie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6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8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8540-E322-4953-BC17-CFB8C8B54520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5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6" name="Abgerundetes Rechteck 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05457" y="1109273"/>
            <a:ext cx="6962319" cy="2985433"/>
            <a:chOff x="2901210" y="1169233"/>
            <a:chExt cx="6962319" cy="2985433"/>
          </a:xfrm>
        </p:grpSpPr>
        <p:sp>
          <p:nvSpPr>
            <p:cNvPr id="16" name="Rechteck 15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ImpulsVortrag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03561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chemeClr val="bg2">
                <a:lumMod val="50000"/>
                <a:alpha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606"/>
              </p:ext>
            </p:extLst>
          </p:nvPr>
        </p:nvGraphicFramePr>
        <p:xfrm>
          <a:off x="2106951" y="2263514"/>
          <a:ext cx="7846518" cy="2438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7743"/>
                <a:gridCol w="1357743"/>
                <a:gridCol w="1357743"/>
                <a:gridCol w="1357743"/>
                <a:gridCol w="1357743"/>
                <a:gridCol w="208280"/>
                <a:gridCol w="849523"/>
              </a:tblGrid>
              <a:tr h="6931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1.1 &amp; 1.2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1.3</a:t>
                      </a:r>
                      <a:r>
                        <a:rPr lang="de-DE" baseline="0" dirty="0" smtClean="0"/>
                        <a:t> &amp; 1.4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2.1 &amp;</a:t>
                      </a:r>
                      <a:r>
                        <a:rPr lang="de-DE" baseline="0" dirty="0" smtClean="0"/>
                        <a:t> 2.2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2.3 &amp; 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.</a:t>
                      </a:r>
                      <a:r>
                        <a:rPr lang="de-DE" dirty="0" err="1" smtClean="0"/>
                        <a:t>ppt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Thomas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b="0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Markus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Martin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Arbeitsaufteilung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5" name="Abgerundetes Rechteck 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17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6" name="Abgerundetes Rechteck 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05457" y="1109273"/>
            <a:ext cx="6962319" cy="2985433"/>
            <a:chOff x="2901210" y="1169233"/>
            <a:chExt cx="6962319" cy="2985433"/>
          </a:xfrm>
        </p:grpSpPr>
        <p:sp>
          <p:nvSpPr>
            <p:cNvPr id="16" name="Rechteck 15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ImpulsVortrag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03561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eck 26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97790" y="0"/>
            <a:ext cx="884420" cy="2780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Manuelle Verarbeitung 29"/>
          <p:cNvSpPr/>
          <p:nvPr/>
        </p:nvSpPr>
        <p:spPr>
          <a:xfrm rot="5898088">
            <a:off x="1477554" y="686724"/>
            <a:ext cx="839449" cy="1351021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Burgeoning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omain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expanding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overlapping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‚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design‘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552563" y="338298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Conceptualizing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Paradigms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terminology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WIMP &amp; Golden Age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transfer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5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eck 26"/>
          <p:cNvSpPr/>
          <p:nvPr/>
        </p:nvSpPr>
        <p:spPr>
          <a:xfrm>
            <a:off x="2836429" y="3415200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97790" y="2671668"/>
            <a:ext cx="884420" cy="21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Manuelle Verarbeitung 29"/>
          <p:cNvSpPr/>
          <p:nvPr/>
        </p:nvSpPr>
        <p:spPr>
          <a:xfrm rot="6651684">
            <a:off x="1410607" y="3453007"/>
            <a:ext cx="839449" cy="1319383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552563" y="338298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Conceptualizing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Paradigms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terminology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WIMP &amp; Golden Age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transfer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Burgeoning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omain</a:t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expanding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overlapping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‚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design‘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5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Aims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of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Book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Coming 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</a:t>
            </a:r>
            <a:endParaRPr lang="de-DE" sz="3600" dirty="0" smtClean="0">
              <a:solidFill>
                <a:schemeClr val="accent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Revisit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concerns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consider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ramifications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discuss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790" y="4676931"/>
            <a:ext cx="884420" cy="9593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Manuelle Verarbeitung 28"/>
          <p:cNvSpPr/>
          <p:nvPr/>
        </p:nvSpPr>
        <p:spPr>
          <a:xfrm rot="2491696">
            <a:off x="1566531" y="3094046"/>
            <a:ext cx="839449" cy="1903443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176337" y="3494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Parallels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Art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istory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classical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modern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ontemporary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99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2810302" y="321025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3078547" y="321025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Paralles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Art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istory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classical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modern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contemporary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1912" y="5411460"/>
            <a:ext cx="884420" cy="1274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Manuelle Verarbeitung 28"/>
          <p:cNvSpPr/>
          <p:nvPr/>
        </p:nvSpPr>
        <p:spPr>
          <a:xfrm rot="3290190">
            <a:off x="1435426" y="4957063"/>
            <a:ext cx="839449" cy="1238660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3" name="Abgerundetes Rechteck 22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Aims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of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Book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Coming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</a:t>
            </a:r>
            <a:endParaRPr lang="de-DE" sz="4000" dirty="0" smtClean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Revisit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concerns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consider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ramifications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discuss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Backdrop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Transforming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Society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technological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developments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opportunies</a:t>
            </a:r>
            <a:endParaRPr lang="de-DE" sz="3600" dirty="0" smtClean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6783" y="661051"/>
            <a:ext cx="884420" cy="16415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Manuelle Verarbeitung 24"/>
          <p:cNvSpPr/>
          <p:nvPr/>
        </p:nvSpPr>
        <p:spPr>
          <a:xfrm rot="5400000">
            <a:off x="1433678" y="659775"/>
            <a:ext cx="839449" cy="1501356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8" name="Abgerundetes Rechteck 27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itel 1"/>
          <p:cNvSpPr txBox="1">
            <a:spLocks/>
          </p:cNvSpPr>
          <p:nvPr/>
        </p:nvSpPr>
        <p:spPr>
          <a:xfrm>
            <a:off x="3177631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Growing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pains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Challenges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extended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mind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rethinking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28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69742"/>
            <a:ext cx="716134" cy="928322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23111"/>
            <a:ext cx="719400" cy="938802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2836429" y="3377439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177631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Growing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pains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Challenges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extended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mind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rethinking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5857" y="2195562"/>
            <a:ext cx="884420" cy="16415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Manuelle Verarbeitung 24"/>
          <p:cNvSpPr/>
          <p:nvPr/>
        </p:nvSpPr>
        <p:spPr>
          <a:xfrm rot="7092506">
            <a:off x="1464240" y="3027803"/>
            <a:ext cx="839449" cy="1409724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6" name="Abgerundetes Rechteck 2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Backdrop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Transforming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Society</a:t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technological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developments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opportunies</a:t>
            </a:r>
            <a:endParaRPr lang="de-DE" sz="3600" dirty="0" smtClean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6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  <a:ln w="34925">
            <a:noFill/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  <a:ln w="34925">
            <a:noFill/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  <a:ln w="44450">
            <a:noFill/>
          </a:ln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3043924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Grown-up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Reframing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…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embodied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ecological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proxemics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97790" y="365125"/>
            <a:ext cx="11864361" cy="4904052"/>
            <a:chOff x="97790" y="365125"/>
            <a:chExt cx="11864361" cy="4904052"/>
          </a:xfrm>
        </p:grpSpPr>
        <p:sp>
          <p:nvSpPr>
            <p:cNvPr id="3" name="Rechteck 2"/>
            <p:cNvSpPr/>
            <p:nvPr/>
          </p:nvSpPr>
          <p:spPr>
            <a:xfrm>
              <a:off x="2908092" y="365125"/>
              <a:ext cx="9054059" cy="301993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itel 1"/>
            <p:cNvSpPr txBox="1">
              <a:spLocks/>
            </p:cNvSpPr>
            <p:nvPr/>
          </p:nvSpPr>
          <p:spPr>
            <a:xfrm>
              <a:off x="3176337" y="365125"/>
              <a:ext cx="8213558" cy="1325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Adolescent</a:t>
              </a:r>
              <a:r>
                <a:rPr lang="de-DE" dirty="0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 HCI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r>
                <a:rPr lang="de-DE" sz="4000" dirty="0" smtClean="0">
                  <a:solidFill>
                    <a:schemeClr val="accent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3 </a:t>
              </a:r>
              <a:r>
                <a:rPr lang="de-DE" sz="4000" dirty="0" err="1" smtClean="0">
                  <a:solidFill>
                    <a:schemeClr val="accent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waves</a:t>
              </a:r>
              <a:r>
                <a:rPr lang="de-DE" sz="40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40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Framing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 design</a:t>
              </a:r>
              <a:r>
                <a:rPr lang="de-DE" sz="3600" dirty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3600" dirty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		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group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 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working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				non-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work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, non-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space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, non-…</a:t>
              </a:r>
            </a:p>
            <a:p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790" y="3627620"/>
              <a:ext cx="884420" cy="164155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nuelle Verarbeitung 18"/>
            <p:cNvSpPr/>
            <p:nvPr/>
          </p:nvSpPr>
          <p:spPr>
            <a:xfrm rot="2703556">
              <a:off x="1446557" y="2725175"/>
              <a:ext cx="839449" cy="1903443"/>
            </a:xfrm>
            <a:prstGeom prst="flowChartManualOperation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  <a:alpha val="18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8" name="Abgerundetes Rechteck 27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83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56086" y="320065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  <a:ln w="34925">
            <a:noFill/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  <a:ln w="34925">
            <a:noFill/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  <a:ln w="44450">
            <a:noFill/>
          </a:ln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Adolescent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waves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Framing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design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group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working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non-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work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non-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space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non-…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1" name="Abgerundetes Rechteck 10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itel 1"/>
          <p:cNvSpPr txBox="1">
            <a:spLocks/>
          </p:cNvSpPr>
          <p:nvPr/>
        </p:nvSpPr>
        <p:spPr>
          <a:xfrm>
            <a:off x="3043924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Grown-up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Reframing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embodied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ecological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proxemics</a:t>
            </a:r>
            <a:endParaRPr lang="de-DE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97790" y="5269177"/>
            <a:ext cx="884420" cy="623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nuelle Verarbeitung 17"/>
          <p:cNvSpPr/>
          <p:nvPr/>
        </p:nvSpPr>
        <p:spPr>
          <a:xfrm rot="4438398">
            <a:off x="1408318" y="4793724"/>
            <a:ext cx="839449" cy="991940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1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397</Words>
  <Application>Microsoft Office PowerPoint</Application>
  <PresentationFormat>Breitbild</PresentationFormat>
  <Paragraphs>141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Cordia New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25</cp:revision>
  <dcterms:created xsi:type="dcterms:W3CDTF">2016-04-13T07:46:41Z</dcterms:created>
  <dcterms:modified xsi:type="dcterms:W3CDTF">2016-04-17T21:12:25Z</dcterms:modified>
</cp:coreProperties>
</file>