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8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F081-274E-7D4D-8BE7-C00B2941A71C}" type="datetimeFigureOut">
              <a:rPr lang="en-US" smtClean="0"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ACDC-40F9-7F4E-914B-83F2AF5E7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Drum Hero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Auf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Plüschtier</a:t>
            </a:r>
            <a:r>
              <a:rPr lang="en-US" dirty="0" smtClean="0"/>
              <a:t> </a:t>
            </a:r>
            <a:r>
              <a:rPr lang="en-US" dirty="0" err="1" smtClean="0"/>
              <a:t>Schlagzeug</a:t>
            </a:r>
            <a:r>
              <a:rPr lang="en-US" dirty="0" smtClean="0"/>
              <a:t> </a:t>
            </a:r>
            <a:r>
              <a:rPr lang="en-US" dirty="0" err="1" smtClean="0"/>
              <a:t>spielen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vorgegebenen</a:t>
            </a:r>
            <a:r>
              <a:rPr lang="en-US" dirty="0" smtClean="0"/>
              <a:t> Lied</a:t>
            </a:r>
          </a:p>
          <a:p>
            <a:endParaRPr lang="en-US" dirty="0"/>
          </a:p>
          <a:p>
            <a:r>
              <a:rPr lang="en-US" dirty="0" smtClean="0"/>
              <a:t>LEDs </a:t>
            </a:r>
            <a:r>
              <a:rPr lang="en-US" dirty="0" err="1" smtClean="0"/>
              <a:t>geben</a:t>
            </a:r>
            <a:r>
              <a:rPr lang="en-US" dirty="0" smtClean="0"/>
              <a:t> die </a:t>
            </a:r>
            <a:r>
              <a:rPr lang="en-US" dirty="0" err="1" smtClean="0"/>
              <a:t>Reihenfolge</a:t>
            </a:r>
            <a:r>
              <a:rPr lang="en-US" dirty="0" smtClean="0"/>
              <a:t> an</a:t>
            </a:r>
          </a:p>
          <a:p>
            <a:endParaRPr lang="en-US" dirty="0"/>
          </a:p>
          <a:p>
            <a:r>
              <a:rPr lang="en-US" dirty="0" err="1" smtClean="0"/>
              <a:t>Plüschtier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einziges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err="1" smtClean="0"/>
              <a:t>Auswahl</a:t>
            </a:r>
            <a:r>
              <a:rPr lang="en-US" dirty="0" smtClean="0"/>
              <a:t> der Lieder </a:t>
            </a:r>
            <a:r>
              <a:rPr lang="en-US" dirty="0" err="1" smtClean="0"/>
              <a:t>erfolgt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Q-Learning </a:t>
            </a:r>
            <a:r>
              <a:rPr lang="en-US" dirty="0" err="1" smtClean="0"/>
              <a:t>Algorithmus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Affordanzen</a:t>
            </a:r>
            <a:r>
              <a:rPr lang="en-US" dirty="0" smtClean="0"/>
              <a:t> (</a:t>
            </a:r>
            <a:r>
              <a:rPr lang="en-US" dirty="0" err="1" smtClean="0"/>
              <a:t>Mütze</a:t>
            </a:r>
            <a:r>
              <a:rPr lang="en-US" dirty="0" smtClean="0"/>
              <a:t>, </a:t>
            </a:r>
            <a:r>
              <a:rPr lang="en-US" dirty="0" err="1" smtClean="0"/>
              <a:t>Trommeln</a:t>
            </a:r>
            <a:r>
              <a:rPr lang="en-US" dirty="0" smtClean="0"/>
              <a:t>) &amp; Physical Computing (</a:t>
            </a:r>
            <a:r>
              <a:rPr lang="en-US" dirty="0" err="1" smtClean="0"/>
              <a:t>Plüschtier</a:t>
            </a:r>
            <a:r>
              <a:rPr lang="en-US" dirty="0" smtClean="0"/>
              <a:t>) &amp; Ubiquitous Computing (python backend)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- Thomas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signals (Heartrate), </a:t>
            </a:r>
            <a:r>
              <a:rPr lang="en-US" dirty="0" err="1" smtClean="0"/>
              <a:t>Somaestethics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41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Songs - Martin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Sensoren und Aktuatoren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Servo</a:t>
            </a:r>
            <a:endParaRPr lang="de-DE" dirty="0" smtClean="0"/>
          </a:p>
          <a:p>
            <a:r>
              <a:rPr lang="de-DE" dirty="0" err="1" smtClean="0"/>
              <a:t>Neopixel</a:t>
            </a:r>
            <a:endParaRPr lang="de-DE" dirty="0" smtClean="0"/>
          </a:p>
          <a:p>
            <a:r>
              <a:rPr lang="de-DE" dirty="0" smtClean="0"/>
              <a:t>Kapazitätssensor</a:t>
            </a:r>
          </a:p>
          <a:p>
            <a:r>
              <a:rPr lang="de-DE" dirty="0" smtClean="0"/>
              <a:t>Leitender Faden</a:t>
            </a:r>
          </a:p>
          <a:p>
            <a:r>
              <a:rPr lang="de-DE" dirty="0" smtClean="0"/>
              <a:t>Pulssensor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0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Spielvorgang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3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Video &amp; Demo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6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75</Words>
  <Application>Microsoft Macintosh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Drum Hero</vt:lpstr>
      <vt:lpstr>Vision</vt:lpstr>
      <vt:lpstr>Affordanzen (Mütze, Trommeln) &amp; Physical Computing (Plüschtier) &amp; Ubiquitous Computing (python backend) </vt:lpstr>
      <vt:lpstr>Reinforcement Learning - Thomas</vt:lpstr>
      <vt:lpstr>Bio signals (Heartrate), Somaestethics?</vt:lpstr>
      <vt:lpstr>Songs - Martin </vt:lpstr>
      <vt:lpstr>Sensoren und Aktuatoren</vt:lpstr>
      <vt:lpstr>Spielvorgang</vt:lpstr>
      <vt:lpstr>Video &amp; Demo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Drum Hero</dc:title>
  <dc:creator>Julia Kindelsberger</dc:creator>
  <cp:lastModifiedBy>Julia Kindelsberger</cp:lastModifiedBy>
  <cp:revision>7</cp:revision>
  <dcterms:created xsi:type="dcterms:W3CDTF">2016-07-06T18:54:03Z</dcterms:created>
  <dcterms:modified xsi:type="dcterms:W3CDTF">2016-07-10T15:26:57Z</dcterms:modified>
</cp:coreProperties>
</file>