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s3hpbKE6WmDhRgCN50XgAwF56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c44b2393c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8c44b2393c_0_4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c44b2393c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8c44b2393c_0_1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44b2393c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8c44b2393c_0_1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c44b2393c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8c44b2393c_0_1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daa5ed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8daa5ed7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c44b23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8c44b239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3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3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3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3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3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c44b2393c_0_104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8c44b2393c_0_104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8c44b2393c_0_104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c44b2393c_0_105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g8c44b2393c_0_105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g8c44b2393c_0_105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g8c44b2393c_0_105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g8c44b2393c_0_105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88" name="Google Shape;288;g8c44b2393c_0_105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g8c44b2393c_0_1058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290" name="Google Shape;290;g8c44b2393c_0_1058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8c44b2393c_0_105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8c44b2393c_0_105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8c44b2393c_0_1058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8c44b2393c_0_105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8c44b2393c_0_105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6" name="Google Shape;296;g8c44b2393c_0_105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7" name="Google Shape;297;g8c44b2393c_0_105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8c44b2393c_0_105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9" name="Google Shape;299;g8c44b2393c_0_105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0" name="Google Shape;300;g8c44b2393c_0_105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8c44b2393c_0_105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8c44b2393c_0_105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3" name="Google Shape;303;g8c44b2393c_0_105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8c44b2393c_0_105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5" name="Google Shape;305;g8c44b2393c_0_105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8c44b2393c_0_105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8c44b2393c_0_105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8" name="Google Shape;308;g8c44b2393c_0_105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8c44b2393c_0_105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8c44b2393c_0_105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g8c44b2393c_0_105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8c44b2393c_0_105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3" name="Google Shape;313;g8c44b2393c_0_105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8c44b2393c_0_105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5" name="Google Shape;315;g8c44b2393c_0_105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8c44b2393c_0_105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7" name="Google Shape;317;g8c44b2393c_0_105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8c44b2393c_0_1058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8c44b2393c_0_105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8c44b2393c_0_105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1" name="Google Shape;321;g8c44b2393c_0_105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2" name="Google Shape;322;g8c44b2393c_0_105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8c44b2393c_0_105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4" name="Google Shape;324;g8c44b2393c_0_105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5" name="Google Shape;325;g8c44b2393c_0_105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8c44b2393c_0_105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7" name="Google Shape;327;g8c44b2393c_0_105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8c44b2393c_0_105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9" name="Google Shape;329;g8c44b2393c_0_105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8c44b2393c_0_1058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8c44b2393c_0_105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2" name="Google Shape;332;g8c44b2393c_0_105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8c44b2393c_0_105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4" name="Google Shape;334;g8c44b2393c_0_105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8c44b2393c_0_105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8c44b2393c_0_105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7" name="Google Shape;337;g8c44b2393c_0_105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8" name="Google Shape;338;g8c44b2393c_0_105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8c44b2393c_0_105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8c44b2393c_0_105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1" name="Google Shape;341;g8c44b2393c_0_105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8c44b2393c_0_105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3" name="Google Shape;343;g8c44b2393c_0_105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g8c44b2393c_0_1058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g8c44b2393c_0_1058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346" name="Google Shape;346;g8c44b2393c_0_1058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g8c44b2393c_0_1058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g8c44b2393c_0_1058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c44b2393c_0_1120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g8c44b2393c_0_1120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g8c44b2393c_0_11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g8c44b2393c_0_112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g8c44b2393c_0_11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44b2393c_0_11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g8c44b2393c_0_1126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58" name="Google Shape;358;g8c44b2393c_0_1126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59" name="Google Shape;359;g8c44b2393c_0_112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g8c44b2393c_0_112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g8c44b2393c_0_112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c44b2393c_0_1133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g8c44b2393c_0_1133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65" name="Google Shape;365;g8c44b2393c_0_1133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66" name="Google Shape;366;g8c44b2393c_0_1133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67" name="Google Shape;367;g8c44b2393c_0_1133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68" name="Google Shape;368;g8c44b2393c_0_113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g8c44b2393c_0_113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g8c44b2393c_0_113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c44b2393c_0_114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g8c44b2393c_0_114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g8c44b2393c_0_114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g8c44b2393c_0_114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44b2393c_0_1147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g8c44b2393c_0_1147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9" name="Google Shape;379;g8c44b2393c_0_1147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380" name="Google Shape;380;g8c44b2393c_0_114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g8c44b2393c_0_114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g8c44b2393c_0_114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c44b2393c_0_1154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g8c44b2393c_0_1154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86" name="Google Shape;386;g8c44b2393c_0_1154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387" name="Google Shape;387;g8c44b2393c_0_115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g8c44b2393c_0_115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g8c44b2393c_0_115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c44b2393c_0_1161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g8c44b2393c_0_1161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93" name="Google Shape;393;g8c44b2393c_0_1161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394" name="Google Shape;394;g8c44b2393c_0_116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g8c44b2393c_0_116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g8c44b2393c_0_116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c44b2393c_0_1168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g8c44b2393c_0_1168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00" name="Google Shape;400;g8c44b2393c_0_116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g8c44b2393c_0_116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g8c44b2393c_0_116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c44b2393c_0_1174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g8c44b2393c_0_1174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06" name="Google Shape;406;g8c44b2393c_0_1174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07" name="Google Shape;407;g8c44b2393c_0_117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g8c44b2393c_0_117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g8c44b2393c_0_117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0" name="Google Shape;410;g8c44b2393c_0_1174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411" name="Google Shape;411;g8c44b2393c_0_1174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3" name="Google Shape;63;p2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2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5" name="Google Shape;65;p2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2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2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2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Google Shape;88;p2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2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2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2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2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6" name="Google Shape;116;p2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2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c44b2393c_0_1183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g8c44b2393c_0_1183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15" name="Google Shape;415;g8c44b2393c_0_118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g8c44b2393c_0_118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g8c44b2393c_0_118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c44b2393c_0_1189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g8c44b2393c_0_1189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21" name="Google Shape;421;g8c44b2393c_0_1189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22" name="Google Shape;422;g8c44b2393c_0_1189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23" name="Google Shape;423;g8c44b2393c_0_1189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24" name="Google Shape;424;g8c44b2393c_0_1189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25" name="Google Shape;425;g8c44b2393c_0_1189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26" name="Google Shape;426;g8c44b2393c_0_118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g8c44b2393c_0_118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g8c44b2393c_0_118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c44b2393c_0_1200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g8c44b2393c_0_1200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32" name="Google Shape;432;g8c44b2393c_0_1200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33" name="Google Shape;433;g8c44b2393c_0_1200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34" name="Google Shape;434;g8c44b2393c_0_1200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35" name="Google Shape;435;g8c44b2393c_0_1200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36" name="Google Shape;436;g8c44b2393c_0_1200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37" name="Google Shape;437;g8c44b2393c_0_1200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38" name="Google Shape;438;g8c44b2393c_0_1200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39" name="Google Shape;439;g8c44b2393c_0_1200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40" name="Google Shape;440;g8c44b2393c_0_120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g8c44b2393c_0_120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g8c44b2393c_0_120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c44b2393c_0_121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g8c44b2393c_0_1214"/>
          <p:cNvSpPr txBox="1"/>
          <p:nvPr>
            <p:ph idx="1" type="body"/>
          </p:nvPr>
        </p:nvSpPr>
        <p:spPr>
          <a:xfrm rot="5400000">
            <a:off x="4323511" y="-932613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46" name="Google Shape;446;g8c44b2393c_0_12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g8c44b2393c_0_12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g8c44b2393c_0_12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c44b2393c_0_1220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g8c44b2393c_0_1220"/>
          <p:cNvSpPr txBox="1"/>
          <p:nvPr>
            <p:ph idx="1" type="body"/>
          </p:nvPr>
        </p:nvSpPr>
        <p:spPr>
          <a:xfrm rot="5400000">
            <a:off x="2424850" y="-673951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52" name="Google Shape;452;g8c44b2393c_0_12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g8c44b2393c_0_122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g8c44b2393c_0_12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2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2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2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2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2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2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2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2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2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2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2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2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2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2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2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2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2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2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1" name="Google Shape;231;g8c44b2393c_0_100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g8c44b2393c_0_1001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233" name="Google Shape;233;g8c44b2393c_0_100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234" name="Google Shape;234;g8c44b2393c_0_100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8c44b2393c_0_100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8c44b2393c_0_100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8c44b2393c_0_100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8" name="Google Shape;238;g8c44b2393c_0_100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g8c44b2393c_0_100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0" name="Google Shape;240;g8c44b2393c_0_100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1" name="Google Shape;241;g8c44b2393c_0_100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8c44b2393c_0_100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g8c44b2393c_0_100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4" name="Google Shape;244;g8c44b2393c_0_100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g8c44b2393c_0_100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g8c44b2393c_0_100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7" name="Google Shape;247;g8c44b2393c_0_100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8" name="Google Shape;248;g8c44b2393c_0_100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9" name="Google Shape;249;g8c44b2393c_0_100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8c44b2393c_0_100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8c44b2393c_0_100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2" name="Google Shape;252;g8c44b2393c_0_100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8c44b2393c_0_100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4" name="Google Shape;254;g8c44b2393c_0_100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8c44b2393c_0_100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6" name="Google Shape;256;g8c44b2393c_0_100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7" name="Google Shape;257;g8c44b2393c_0_100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8c44b2393c_0_100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g8c44b2393c_0_100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0" name="Google Shape;260;g8c44b2393c_0_100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g8c44b2393c_0_100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262" name="Google Shape;262;g8c44b2393c_0_100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3" name="Google Shape;263;g8c44b2393c_0_100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g8c44b2393c_0_100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8c44b2393c_0_100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6" name="Google Shape;266;g8c44b2393c_0_100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8c44b2393c_0_100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8" name="Google Shape;268;g8c44b2393c_0_100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8c44b2393c_0_100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0" name="Google Shape;270;g8c44b2393c_0_100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8c44b2393c_0_100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8c44b2393c_0_100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g8c44b2393c_0_100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4" name="Google Shape;274;g8c44b2393c_0_100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5" name="Google Shape;275;g8c44b2393c_0_100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6" name="Google Shape;276;g8c44b2393c_0_100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5960" y="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c44b2393c_0_463"/>
          <p:cNvSpPr txBox="1"/>
          <p:nvPr>
            <p:ph type="title"/>
          </p:nvPr>
        </p:nvSpPr>
        <p:spPr>
          <a:xfrm>
            <a:off x="451300" y="215950"/>
            <a:ext cx="11271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br>
              <a:rPr b="1" lang="pt-BR" sz="4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pt-BR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endParaRPr b="1"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8c44b2393c_0_463"/>
          <p:cNvSpPr txBox="1"/>
          <p:nvPr>
            <p:ph idx="1" type="body"/>
          </p:nvPr>
        </p:nvSpPr>
        <p:spPr>
          <a:xfrm>
            <a:off x="1141400" y="991525"/>
            <a:ext cx="9906000" cy="4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 sz="3200"/>
              <a:t>O Que Já Vimos Até Agora:</a:t>
            </a:r>
            <a:endParaRPr sz="3200"/>
          </a:p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O que é software? O que é algoritmo? O que são Linguagens de Programação? Tipos de dados, Operadores Aritméticos, Operadores Relacionais e Operadores Lógicos</a:t>
            </a:r>
            <a:endParaRPr/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Variáveis e Exercícios</a:t>
            </a:r>
            <a:endParaRPr/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Blocos de Comando, Indentação e Estruturas de Condição</a:t>
            </a:r>
            <a:endParaRPr/>
          </a:p>
        </p:txBody>
      </p:sp>
      <p:pic>
        <p:nvPicPr>
          <p:cNvPr id="466" name="Google Shape;466;g8c44b2393c_0_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44b2393c_0_13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72" name="Google Shape;472;g8c44b2393c_0_1382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473" name="Google Shape;473;g8c44b2393c_0_1382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g8c44b2393c_0_138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g8c44b2393c_0_138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g8c44b2393c_0_138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77" name="Google Shape;477;g8c44b2393c_0_138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g8c44b2393c_0_138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79" name="Google Shape;479;g8c44b2393c_0_138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0" name="Google Shape;480;g8c44b2393c_0_138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g8c44b2393c_0_138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g8c44b2393c_0_138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3" name="Google Shape;483;g8c44b2393c_0_138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g8c44b2393c_0_138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5" name="Google Shape;485;g8c44b2393c_0_138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6" name="Google Shape;486;g8c44b2393c_0_138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7" name="Google Shape;487;g8c44b2393c_0_138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8" name="Google Shape;488;g8c44b2393c_0_138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g8c44b2393c_0_1382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g8c44b2393c_0_138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1" name="Google Shape;491;g8c44b2393c_0_138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g8c44b2393c_0_138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3" name="Google Shape;493;g8c44b2393c_0_138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g8c44b2393c_0_138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5" name="Google Shape;495;g8c44b2393c_0_138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6" name="Google Shape;496;g8c44b2393c_0_138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g8c44b2393c_0_138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g8c44b2393c_0_138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9" name="Google Shape;499;g8c44b2393c_0_138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g8c44b2393c_0_1382"/>
          <p:cNvSpPr txBox="1"/>
          <p:nvPr>
            <p:ph type="title"/>
          </p:nvPr>
        </p:nvSpPr>
        <p:spPr>
          <a:xfrm>
            <a:off x="1019048" y="1093775"/>
            <a:ext cx="102513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10000"/>
              <a:t>PROJETO FINAL</a:t>
            </a:r>
            <a:endParaRPr b="1" sz="10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4000"/>
              <a:t>Se preparem!!!</a:t>
            </a:r>
            <a:endParaRPr b="1" sz="4000"/>
          </a:p>
        </p:txBody>
      </p:sp>
      <p:pic>
        <p:nvPicPr>
          <p:cNvPr descr="Uma imagem contendo placar, relógio, desenho&#10;&#10;Descrição gerada automaticamente" id="501" name="Google Shape;501;g8c44b2393c_0_1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c44b2393c_0_14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07" name="Google Shape;507;g8c44b2393c_0_1418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508" name="Google Shape;508;g8c44b2393c_0_1418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g8c44b2393c_0_1418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g8c44b2393c_0_1418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g8c44b2393c_0_1418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12" name="Google Shape;512;g8c44b2393c_0_1418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g8c44b2393c_0_1418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14" name="Google Shape;514;g8c44b2393c_0_1418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15" name="Google Shape;515;g8c44b2393c_0_1418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8c44b2393c_0_1418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8c44b2393c_0_1418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18" name="Google Shape;518;g8c44b2393c_0_1418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9" name="Google Shape;519;g8c44b2393c_0_141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0" name="Google Shape;520;g8c44b2393c_0_1418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1" name="Google Shape;521;g8c44b2393c_0_1418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2" name="Google Shape;522;g8c44b2393c_0_1418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3" name="Google Shape;523;g8c44b2393c_0_1418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g8c44b2393c_0_1418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g8c44b2393c_0_1418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6" name="Google Shape;526;g8c44b2393c_0_1418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g8c44b2393c_0_1418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8" name="Google Shape;528;g8c44b2393c_0_1418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g8c44b2393c_0_1418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30" name="Google Shape;530;g8c44b2393c_0_1418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31" name="Google Shape;531;g8c44b2393c_0_1418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g8c44b2393c_0_1418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g8c44b2393c_0_1418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34" name="Google Shape;534;g8c44b2393c_0_1418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g8c44b2393c_0_1418"/>
          <p:cNvSpPr txBox="1"/>
          <p:nvPr>
            <p:ph type="title"/>
          </p:nvPr>
        </p:nvSpPr>
        <p:spPr>
          <a:xfrm>
            <a:off x="1019048" y="1093775"/>
            <a:ext cx="102513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Faça um programa que solicite que o usuário escolha um nível de dificuldade entre 0, 1 e 2 apenas.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Nível 0 - Fácil - Deve acertar um número aleatório entre 0 e 9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Nível 1 - Médio - Deve acertar um número aleatório entre 0 e 49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Nível 2 - Difícil - Deve acertar um número aleatório entre 0 e 99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O jogador tem apenas 3 chances para acertar!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O jogo deve informar quantas chances ainda restam após cada tentativa.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Após cada tentativa errada o jogo deve informar se o número secreto é maior ou menor do que o número digitado pelo jogador.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400"/>
              <a:t>Após as 3 tentativas, ou se o jogador encontrar o número o jogo deve encerrar e informar se o jogador venceu ou perdeu!</a:t>
            </a:r>
            <a:endParaRPr b="1" sz="2400"/>
          </a:p>
        </p:txBody>
      </p:sp>
      <p:pic>
        <p:nvPicPr>
          <p:cNvPr descr="Uma imagem contendo placar, relógio, desenho&#10;&#10;Descrição gerada automaticamente" id="536" name="Google Shape;536;g8c44b2393c_0_1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c44b2393c_0_14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42" name="Google Shape;542;g8c44b2393c_0_1452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543" name="Google Shape;543;g8c44b2393c_0_1452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g8c44b2393c_0_145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g8c44b2393c_0_145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g8c44b2393c_0_145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47" name="Google Shape;547;g8c44b2393c_0_145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g8c44b2393c_0_145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49" name="Google Shape;549;g8c44b2393c_0_145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50" name="Google Shape;550;g8c44b2393c_0_145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g8c44b2393c_0_145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g8c44b2393c_0_145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53" name="Google Shape;553;g8c44b2393c_0_145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4" name="Google Shape;554;g8c44b2393c_0_145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5" name="Google Shape;555;g8c44b2393c_0_145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56" name="Google Shape;556;g8c44b2393c_0_145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57" name="Google Shape;557;g8c44b2393c_0_145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58" name="Google Shape;558;g8c44b2393c_0_145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8c44b2393c_0_1452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g8c44b2393c_0_145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61" name="Google Shape;561;g8c44b2393c_0_145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g8c44b2393c_0_145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63" name="Google Shape;563;g8c44b2393c_0_145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g8c44b2393c_0_145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65" name="Google Shape;565;g8c44b2393c_0_145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66" name="Google Shape;566;g8c44b2393c_0_145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8c44b2393c_0_145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8c44b2393c_0_145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69" name="Google Shape;569;g8c44b2393c_0_145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g8c44b2393c_0_1452"/>
          <p:cNvSpPr txBox="1"/>
          <p:nvPr>
            <p:ph type="title"/>
          </p:nvPr>
        </p:nvSpPr>
        <p:spPr>
          <a:xfrm>
            <a:off x="1019048" y="1093775"/>
            <a:ext cx="102513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3300"/>
              <a:t>Para gerar um número aleatório use o seguinte comando abaixo junto às variáveis.</a:t>
            </a:r>
            <a:endParaRPr b="1" sz="3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5200">
                <a:solidFill>
                  <a:srgbClr val="674EA7"/>
                </a:solidFill>
              </a:rPr>
              <a:t>Random </a:t>
            </a:r>
            <a:r>
              <a:rPr b="1" lang="pt-BR" sz="5200">
                <a:solidFill>
                  <a:srgbClr val="FFFF00"/>
                </a:solidFill>
              </a:rPr>
              <a:t>random </a:t>
            </a:r>
            <a:r>
              <a:rPr b="1" lang="pt-BR" sz="5200"/>
              <a:t>= </a:t>
            </a:r>
            <a:r>
              <a:rPr b="1" lang="pt-BR" sz="5200">
                <a:solidFill>
                  <a:srgbClr val="B45F06"/>
                </a:solidFill>
              </a:rPr>
              <a:t>new </a:t>
            </a:r>
            <a:r>
              <a:rPr b="1" lang="pt-BR" sz="5200">
                <a:solidFill>
                  <a:srgbClr val="00FF00"/>
                </a:solidFill>
              </a:rPr>
              <a:t>Random</a:t>
            </a:r>
            <a:r>
              <a:rPr b="1" lang="pt-BR" sz="5200"/>
              <a:t>();</a:t>
            </a:r>
            <a:endParaRPr b="1" sz="5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9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No menu de seleção da dificuldade para cada dificuldade você deve usar o comando:</a:t>
            </a:r>
            <a:r>
              <a:rPr b="1" lang="pt-BR" sz="5200"/>
              <a:t> </a:t>
            </a:r>
            <a:endParaRPr b="1" sz="5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3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4500">
                <a:solidFill>
                  <a:srgbClr val="FFFF00"/>
                </a:solidFill>
              </a:rPr>
              <a:t>numeroAleatorio </a:t>
            </a:r>
            <a:r>
              <a:rPr b="1" lang="pt-BR" sz="4500"/>
              <a:t>= </a:t>
            </a:r>
            <a:r>
              <a:rPr b="1" lang="pt-BR" sz="4500">
                <a:solidFill>
                  <a:srgbClr val="FFFF00"/>
                </a:solidFill>
              </a:rPr>
              <a:t>random</a:t>
            </a:r>
            <a:r>
              <a:rPr b="1" lang="pt-BR" sz="4500"/>
              <a:t>.</a:t>
            </a:r>
            <a:r>
              <a:rPr b="1" lang="pt-BR" sz="4500">
                <a:solidFill>
                  <a:srgbClr val="00FF00"/>
                </a:solidFill>
              </a:rPr>
              <a:t>nextInt</a:t>
            </a:r>
            <a:r>
              <a:rPr b="1" lang="pt-BR" sz="4500"/>
              <a:t>(</a:t>
            </a:r>
            <a:r>
              <a:rPr b="1" lang="pt-BR" sz="4500">
                <a:solidFill>
                  <a:srgbClr val="674EA7"/>
                </a:solidFill>
              </a:rPr>
              <a:t>XX</a:t>
            </a:r>
            <a:r>
              <a:rPr b="1" lang="pt-BR" sz="4500"/>
              <a:t>);</a:t>
            </a:r>
            <a:endParaRPr b="1" sz="4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800"/>
              <a:t>Onde XX é o intervalo da dificuldade escolhida!</a:t>
            </a:r>
            <a:endParaRPr b="1" sz="2800"/>
          </a:p>
        </p:txBody>
      </p:sp>
      <p:pic>
        <p:nvPicPr>
          <p:cNvPr descr="Uma imagem contendo placar, relógio, desenho&#10;&#10;Descrição gerada automaticamente" id="571" name="Google Shape;571;g8c44b2393c_0_1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daa5ed7d9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77" name="Google Shape;577;g8daa5ed7d9_0_0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578" name="Google Shape;578;g8daa5ed7d9_0_0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g8daa5ed7d9_0_0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g8daa5ed7d9_0_0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8daa5ed7d9_0_0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82" name="Google Shape;582;g8daa5ed7d9_0_0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g8daa5ed7d9_0_0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84" name="Google Shape;584;g8daa5ed7d9_0_0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85" name="Google Shape;585;g8daa5ed7d9_0_0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8daa5ed7d9_0_0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8daa5ed7d9_0_0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88" name="Google Shape;588;g8daa5ed7d9_0_0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g8daa5ed7d9_0_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0" name="Google Shape;590;g8daa5ed7d9_0_0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1" name="Google Shape;591;g8daa5ed7d9_0_0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2" name="Google Shape;592;g8daa5ed7d9_0_0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3" name="Google Shape;593;g8daa5ed7d9_0_0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g8daa5ed7d9_0_0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g8daa5ed7d9_0_0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6" name="Google Shape;596;g8daa5ed7d9_0_0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g8daa5ed7d9_0_0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8" name="Google Shape;598;g8daa5ed7d9_0_0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g8daa5ed7d9_0_0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0" name="Google Shape;600;g8daa5ed7d9_0_0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1" name="Google Shape;601;g8daa5ed7d9_0_0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g8daa5ed7d9_0_0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g8daa5ed7d9_0_0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4" name="Google Shape;604;g8daa5ed7d9_0_0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g8daa5ed7d9_0_0"/>
          <p:cNvSpPr txBox="1"/>
          <p:nvPr>
            <p:ph type="title"/>
          </p:nvPr>
        </p:nvSpPr>
        <p:spPr>
          <a:xfrm>
            <a:off x="1019048" y="1093775"/>
            <a:ext cx="102513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800"/>
              <a:t>Quem conseguiu desenvolver?</a:t>
            </a:r>
            <a:endParaRPr b="1"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800"/>
              <a:t>Quais as dificuldades?</a:t>
            </a:r>
            <a:endParaRPr b="1"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2800"/>
              <a:t>Conseguiram visualizar as estruturas que compõem a aplicação?</a:t>
            </a:r>
            <a:endParaRPr b="1" sz="2800"/>
          </a:p>
        </p:txBody>
      </p:sp>
      <p:pic>
        <p:nvPicPr>
          <p:cNvPr descr="Uma imagem contendo placar, relógio, desenho&#10;&#10;Descrição gerada automaticamente" id="606" name="Google Shape;606;g8daa5ed7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c44b2393c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HOJE É SÓ!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g8c44b2393c_0_0"/>
          <p:cNvSpPr txBox="1"/>
          <p:nvPr>
            <p:ph idx="1" type="body"/>
          </p:nvPr>
        </p:nvSpPr>
        <p:spPr>
          <a:xfrm>
            <a:off x="941950" y="2412700"/>
            <a:ext cx="70890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Contatos: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E-mail: 			prmlimajr@hotmail.com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Zap: 			(81)99981-3319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LinkedIn: 		https://www.linkedin.com/in/prmlimajr/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Github: 		https://github.com/prmlimajr</a:t>
            </a:r>
            <a:endParaRPr sz="47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FFFFFF"/>
                </a:solidFill>
              </a:rPr>
              <a:t>Insta: 			https://www.instagram.com/prmlimajr/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FFFFFF"/>
                </a:solidFill>
              </a:rPr>
              <a:t>LadSoft: 		instagram.com/ladsoftuninassau/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613" name="Google Shape;613;g8c44b239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8c44b2393c_0_0"/>
          <p:cNvPicPr preferRelativeResize="0"/>
          <p:nvPr/>
        </p:nvPicPr>
        <p:blipFill rotWithShape="1">
          <a:blip r:embed="rId4">
            <a:alphaModFix/>
          </a:blip>
          <a:srcRect b="0" l="20994" r="17219" t="0"/>
          <a:stretch/>
        </p:blipFill>
        <p:spPr>
          <a:xfrm>
            <a:off x="8163925" y="1826075"/>
            <a:ext cx="3238499" cy="393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2020-07-02T04:01:00Z</dcterms:created>
  <dc:creator>isabelle oliveira</dc:creator>
</cp:coreProperties>
</file>