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64" r:id="rId5"/>
    <p:sldId id="261" r:id="rId6"/>
    <p:sldId id="265" r:id="rId7"/>
    <p:sldId id="258" r:id="rId8"/>
    <p:sldId id="268" r:id="rId9"/>
    <p:sldId id="269" r:id="rId10"/>
    <p:sldId id="266" r:id="rId11"/>
    <p:sldId id="262" r:id="rId12"/>
    <p:sldId id="263" r:id="rId13"/>
    <p:sldId id="259" r:id="rId14"/>
    <p:sldId id="267" r:id="rId15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9E7A59-3A47-4A18-A34F-5DC63E8D6D2B}" v="44" dt="2020-07-20T20:21:12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4" autoAdjust="0"/>
    <p:restoredTop sz="94648" autoAdjust="0"/>
  </p:normalViewPr>
  <p:slideViewPr>
    <p:cSldViewPr snapToGrid="0">
      <p:cViewPr varScale="1">
        <p:scale>
          <a:sx n="72" d="100"/>
          <a:sy n="72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Iolanda" userId="eff75c9f7c7d6e4a" providerId="LiveId" clId="{DB9E7A59-3A47-4A18-A34F-5DC63E8D6D2B}"/>
    <pc:docChg chg="undo redo custSel mod addSld delSld modSld sldOrd">
      <pc:chgData name="Julia Iolanda" userId="eff75c9f7c7d6e4a" providerId="LiveId" clId="{DB9E7A59-3A47-4A18-A34F-5DC63E8D6D2B}" dt="2020-07-20T20:21:34.908" v="1583" actId="1076"/>
      <pc:docMkLst>
        <pc:docMk/>
      </pc:docMkLst>
      <pc:sldChg chg="modSp del mod">
        <pc:chgData name="Julia Iolanda" userId="eff75c9f7c7d6e4a" providerId="LiveId" clId="{DB9E7A59-3A47-4A18-A34F-5DC63E8D6D2B}" dt="2020-07-20T01:05:04.284" v="1467" actId="2696"/>
        <pc:sldMkLst>
          <pc:docMk/>
          <pc:sldMk cId="1487700712" sldId="256"/>
        </pc:sldMkLst>
        <pc:spChg chg="mod">
          <ac:chgData name="Julia Iolanda" userId="eff75c9f7c7d6e4a" providerId="LiveId" clId="{DB9E7A59-3A47-4A18-A34F-5DC63E8D6D2B}" dt="2020-07-19T00:02:11.120" v="879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addSp delSp modSp mod">
        <pc:chgData name="Julia Iolanda" userId="eff75c9f7c7d6e4a" providerId="LiveId" clId="{DB9E7A59-3A47-4A18-A34F-5DC63E8D6D2B}" dt="2020-07-18T23:06:06.482" v="405" actId="1076"/>
        <pc:sldMkLst>
          <pc:docMk/>
          <pc:sldMk cId="497607547" sldId="258"/>
        </pc:sldMkLst>
        <pc:spChg chg="add mod">
          <ac:chgData name="Julia Iolanda" userId="eff75c9f7c7d6e4a" providerId="LiveId" clId="{DB9E7A59-3A47-4A18-A34F-5DC63E8D6D2B}" dt="2020-07-18T22:53:48.287" v="216" actId="1076"/>
          <ac:spMkLst>
            <pc:docMk/>
            <pc:sldMk cId="497607547" sldId="258"/>
            <ac:spMk id="2" creationId="{DC0D1112-95A8-429B-86CA-3E1A1A6B0912}"/>
          </ac:spMkLst>
        </pc:spChg>
        <pc:spChg chg="add del mod">
          <ac:chgData name="Julia Iolanda" userId="eff75c9f7c7d6e4a" providerId="LiveId" clId="{DB9E7A59-3A47-4A18-A34F-5DC63E8D6D2B}" dt="2020-07-18T22:53:44.360" v="215"/>
          <ac:spMkLst>
            <pc:docMk/>
            <pc:sldMk cId="497607547" sldId="258"/>
            <ac:spMk id="3" creationId="{208F6355-A4C5-4C0D-9E85-BEFEDF298B0F}"/>
          </ac:spMkLst>
        </pc:spChg>
        <pc:spChg chg="add mod">
          <ac:chgData name="Julia Iolanda" userId="eff75c9f7c7d6e4a" providerId="LiveId" clId="{DB9E7A59-3A47-4A18-A34F-5DC63E8D6D2B}" dt="2020-07-18T23:03:17.975" v="384" actId="14100"/>
          <ac:spMkLst>
            <pc:docMk/>
            <pc:sldMk cId="497607547" sldId="258"/>
            <ac:spMk id="4" creationId="{1170ED50-5572-4C95-B1F3-D3150461B37D}"/>
          </ac:spMkLst>
        </pc:spChg>
        <pc:spChg chg="add mod">
          <ac:chgData name="Julia Iolanda" userId="eff75c9f7c7d6e4a" providerId="LiveId" clId="{DB9E7A59-3A47-4A18-A34F-5DC63E8D6D2B}" dt="2020-07-18T23:03:29.987" v="386" actId="1076"/>
          <ac:spMkLst>
            <pc:docMk/>
            <pc:sldMk cId="497607547" sldId="258"/>
            <ac:spMk id="5" creationId="{9F795BA9-E7DE-4BF1-8D19-7C1434417493}"/>
          </ac:spMkLst>
        </pc:spChg>
        <pc:picChg chg="add del mod">
          <ac:chgData name="Julia Iolanda" userId="eff75c9f7c7d6e4a" providerId="LiveId" clId="{DB9E7A59-3A47-4A18-A34F-5DC63E8D6D2B}" dt="2020-07-18T23:05:15.285" v="400" actId="478"/>
          <ac:picMkLst>
            <pc:docMk/>
            <pc:sldMk cId="497607547" sldId="258"/>
            <ac:picMk id="1026" creationId="{B41A7E76-3691-4A65-A591-4B20C6DE43D8}"/>
          </ac:picMkLst>
        </pc:picChg>
        <pc:picChg chg="add mod">
          <ac:chgData name="Julia Iolanda" userId="eff75c9f7c7d6e4a" providerId="LiveId" clId="{DB9E7A59-3A47-4A18-A34F-5DC63E8D6D2B}" dt="2020-07-18T23:06:06.482" v="405" actId="1076"/>
          <ac:picMkLst>
            <pc:docMk/>
            <pc:sldMk cId="497607547" sldId="258"/>
            <ac:picMk id="1028" creationId="{186DF6C3-54A7-4642-AAD9-A2044808BE61}"/>
          </ac:picMkLst>
        </pc:picChg>
      </pc:sldChg>
      <pc:sldChg chg="addSp delSp modSp mod">
        <pc:chgData name="Julia Iolanda" userId="eff75c9f7c7d6e4a" providerId="LiveId" clId="{DB9E7A59-3A47-4A18-A34F-5DC63E8D6D2B}" dt="2020-07-20T01:26:29.369" v="1527" actId="22"/>
        <pc:sldMkLst>
          <pc:docMk/>
          <pc:sldMk cId="4209322005" sldId="259"/>
        </pc:sldMkLst>
        <pc:spChg chg="add del mod">
          <ac:chgData name="Julia Iolanda" userId="eff75c9f7c7d6e4a" providerId="LiveId" clId="{DB9E7A59-3A47-4A18-A34F-5DC63E8D6D2B}" dt="2020-07-19T00:11:33.622" v="1079" actId="478"/>
          <ac:spMkLst>
            <pc:docMk/>
            <pc:sldMk cId="4209322005" sldId="259"/>
            <ac:spMk id="2" creationId="{4C0F8EFE-CCAA-43F6-8D14-B851B90A3C75}"/>
          </ac:spMkLst>
        </pc:spChg>
        <pc:spChg chg="add mod">
          <ac:chgData name="Julia Iolanda" userId="eff75c9f7c7d6e4a" providerId="LiveId" clId="{DB9E7A59-3A47-4A18-A34F-5DC63E8D6D2B}" dt="2020-07-19T00:21:34.704" v="1394" actId="1076"/>
          <ac:spMkLst>
            <pc:docMk/>
            <pc:sldMk cId="4209322005" sldId="259"/>
            <ac:spMk id="3" creationId="{E9FACDF6-D6DF-4FC4-A1B3-F23D533EA3FE}"/>
          </ac:spMkLst>
        </pc:spChg>
        <pc:spChg chg="mod">
          <ac:chgData name="Julia Iolanda" userId="eff75c9f7c7d6e4a" providerId="LiveId" clId="{DB9E7A59-3A47-4A18-A34F-5DC63E8D6D2B}" dt="2020-07-19T00:21:17.688" v="1389" actId="1076"/>
          <ac:spMkLst>
            <pc:docMk/>
            <pc:sldMk cId="4209322005" sldId="259"/>
            <ac:spMk id="4" creationId="{CCF911DF-AE63-40AB-A1C5-2C392ADD664B}"/>
          </ac:spMkLst>
        </pc:spChg>
        <pc:spChg chg="add mod">
          <ac:chgData name="Julia Iolanda" userId="eff75c9f7c7d6e4a" providerId="LiveId" clId="{DB9E7A59-3A47-4A18-A34F-5DC63E8D6D2B}" dt="2020-07-19T00:21:40.736" v="1395" actId="1076"/>
          <ac:spMkLst>
            <pc:docMk/>
            <pc:sldMk cId="4209322005" sldId="259"/>
            <ac:spMk id="6" creationId="{E4DCDE41-2AFA-454C-BCBC-75B045658F02}"/>
          </ac:spMkLst>
        </pc:spChg>
        <pc:spChg chg="del mod">
          <ac:chgData name="Julia Iolanda" userId="eff75c9f7c7d6e4a" providerId="LiveId" clId="{DB9E7A59-3A47-4A18-A34F-5DC63E8D6D2B}" dt="2020-07-19T00:11:22.071" v="1077" actId="478"/>
          <ac:spMkLst>
            <pc:docMk/>
            <pc:sldMk cId="4209322005" sldId="259"/>
            <ac:spMk id="7" creationId="{1B465B6B-0D02-49E2-B53A-10A3CD28130E}"/>
          </ac:spMkLst>
        </pc:spChg>
        <pc:spChg chg="add mod">
          <ac:chgData name="Julia Iolanda" userId="eff75c9f7c7d6e4a" providerId="LiveId" clId="{DB9E7A59-3A47-4A18-A34F-5DC63E8D6D2B}" dt="2020-07-19T00:22:13.057" v="1403" actId="1076"/>
          <ac:spMkLst>
            <pc:docMk/>
            <pc:sldMk cId="4209322005" sldId="259"/>
            <ac:spMk id="9" creationId="{4CA7155B-3AAC-4064-93A1-AEFDEF384540}"/>
          </ac:spMkLst>
        </pc:spChg>
        <pc:spChg chg="add mod">
          <ac:chgData name="Julia Iolanda" userId="eff75c9f7c7d6e4a" providerId="LiveId" clId="{DB9E7A59-3A47-4A18-A34F-5DC63E8D6D2B}" dt="2020-07-19T00:22:14.799" v="1404" actId="1076"/>
          <ac:spMkLst>
            <pc:docMk/>
            <pc:sldMk cId="4209322005" sldId="259"/>
            <ac:spMk id="10" creationId="{BE0C8581-BA3D-454C-8EB9-30798D5F3DE2}"/>
          </ac:spMkLst>
        </pc:spChg>
        <pc:spChg chg="add mod">
          <ac:chgData name="Julia Iolanda" userId="eff75c9f7c7d6e4a" providerId="LiveId" clId="{DB9E7A59-3A47-4A18-A34F-5DC63E8D6D2B}" dt="2020-07-19T00:16:14.356" v="1222" actId="767"/>
          <ac:spMkLst>
            <pc:docMk/>
            <pc:sldMk cId="4209322005" sldId="259"/>
            <ac:spMk id="11" creationId="{7ABEF9C3-7259-4393-8FBA-517949F409AF}"/>
          </ac:spMkLst>
        </pc:spChg>
        <pc:spChg chg="add mod">
          <ac:chgData name="Julia Iolanda" userId="eff75c9f7c7d6e4a" providerId="LiveId" clId="{DB9E7A59-3A47-4A18-A34F-5DC63E8D6D2B}" dt="2020-07-19T00:22:18.737" v="1405" actId="1076"/>
          <ac:spMkLst>
            <pc:docMk/>
            <pc:sldMk cId="4209322005" sldId="259"/>
            <ac:spMk id="19" creationId="{6D9AA589-D36A-4C11-8FA6-F915F393AF1F}"/>
          </ac:spMkLst>
        </pc:spChg>
        <pc:spChg chg="add mod">
          <ac:chgData name="Julia Iolanda" userId="eff75c9f7c7d6e4a" providerId="LiveId" clId="{DB9E7A59-3A47-4A18-A34F-5DC63E8D6D2B}" dt="2020-07-19T00:22:22.633" v="1406" actId="1076"/>
          <ac:spMkLst>
            <pc:docMk/>
            <pc:sldMk cId="4209322005" sldId="259"/>
            <ac:spMk id="20" creationId="{963E644F-18F5-400C-8B1C-B802861521E8}"/>
          </ac:spMkLst>
        </pc:spChg>
        <pc:spChg chg="add mod">
          <ac:chgData name="Julia Iolanda" userId="eff75c9f7c7d6e4a" providerId="LiveId" clId="{DB9E7A59-3A47-4A18-A34F-5DC63E8D6D2B}" dt="2020-07-19T00:22:26.832" v="1407" actId="1076"/>
          <ac:spMkLst>
            <pc:docMk/>
            <pc:sldMk cId="4209322005" sldId="259"/>
            <ac:spMk id="21" creationId="{AA7C63AA-A7FB-4F8D-A282-EA98BF304040}"/>
          </ac:spMkLst>
        </pc:spChg>
        <pc:spChg chg="add mod">
          <ac:chgData name="Julia Iolanda" userId="eff75c9f7c7d6e4a" providerId="LiveId" clId="{DB9E7A59-3A47-4A18-A34F-5DC63E8D6D2B}" dt="2020-07-19T00:22:30.201" v="1408" actId="1076"/>
          <ac:spMkLst>
            <pc:docMk/>
            <pc:sldMk cId="4209322005" sldId="259"/>
            <ac:spMk id="22" creationId="{35B78E69-12F7-4AFE-8ED3-BFC1443BAC92}"/>
          </ac:spMkLst>
        </pc:spChg>
        <pc:spChg chg="add del mod">
          <ac:chgData name="Julia Iolanda" userId="eff75c9f7c7d6e4a" providerId="LiveId" clId="{DB9E7A59-3A47-4A18-A34F-5DC63E8D6D2B}" dt="2020-07-19T00:22:41.293" v="1410" actId="767"/>
          <ac:spMkLst>
            <pc:docMk/>
            <pc:sldMk cId="4209322005" sldId="259"/>
            <ac:spMk id="23" creationId="{8F2E5D4D-FEA6-4C28-A03B-212A45A2D504}"/>
          </ac:spMkLst>
        </pc:spChg>
        <pc:spChg chg="add mod">
          <ac:chgData name="Julia Iolanda" userId="eff75c9f7c7d6e4a" providerId="LiveId" clId="{DB9E7A59-3A47-4A18-A34F-5DC63E8D6D2B}" dt="2020-07-19T00:23:22.794" v="1461" actId="14100"/>
          <ac:spMkLst>
            <pc:docMk/>
            <pc:sldMk cId="4209322005" sldId="259"/>
            <ac:spMk id="24" creationId="{BF79631A-7E29-4737-A8C2-40920D09F7DC}"/>
          </ac:spMkLst>
        </pc:spChg>
        <pc:spChg chg="add mod">
          <ac:chgData name="Julia Iolanda" userId="eff75c9f7c7d6e4a" providerId="LiveId" clId="{DB9E7A59-3A47-4A18-A34F-5DC63E8D6D2B}" dt="2020-07-19T00:23:43.018" v="1466" actId="20577"/>
          <ac:spMkLst>
            <pc:docMk/>
            <pc:sldMk cId="4209322005" sldId="259"/>
            <ac:spMk id="25" creationId="{56748F12-5C1F-4AC2-BABD-2E8082F68055}"/>
          </ac:spMkLst>
        </pc:spChg>
        <pc:picChg chg="add mod">
          <ac:chgData name="Julia Iolanda" userId="eff75c9f7c7d6e4a" providerId="LiveId" clId="{DB9E7A59-3A47-4A18-A34F-5DC63E8D6D2B}" dt="2020-07-20T01:10:53.780" v="1489" actId="1076"/>
          <ac:picMkLst>
            <pc:docMk/>
            <pc:sldMk cId="4209322005" sldId="259"/>
            <ac:picMk id="5" creationId="{6949D63D-F249-4B71-BD0F-CDEF6B15107A}"/>
          </ac:picMkLst>
        </pc:picChg>
        <pc:picChg chg="add del mod">
          <ac:chgData name="Julia Iolanda" userId="eff75c9f7c7d6e4a" providerId="LiveId" clId="{DB9E7A59-3A47-4A18-A34F-5DC63E8D6D2B}" dt="2020-07-20T01:26:29.369" v="1527" actId="22"/>
          <ac:picMkLst>
            <pc:docMk/>
            <pc:sldMk cId="4209322005" sldId="259"/>
            <ac:picMk id="7" creationId="{83822FA6-BD9B-488F-ADC2-7EF4A5726D56}"/>
          </ac:picMkLst>
        </pc:picChg>
        <pc:picChg chg="add del mod">
          <ac:chgData name="Julia Iolanda" userId="eff75c9f7c7d6e4a" providerId="LiveId" clId="{DB9E7A59-3A47-4A18-A34F-5DC63E8D6D2B}" dt="2020-07-19T00:12:28.601" v="1119"/>
          <ac:picMkLst>
            <pc:docMk/>
            <pc:sldMk cId="4209322005" sldId="259"/>
            <ac:picMk id="12" creationId="{0ABF0B64-BA3E-4EC7-A4AE-40ED6930E71A}"/>
          </ac:picMkLst>
        </pc:picChg>
        <pc:picChg chg="add del mod">
          <ac:chgData name="Julia Iolanda" userId="eff75c9f7c7d6e4a" providerId="LiveId" clId="{DB9E7A59-3A47-4A18-A34F-5DC63E8D6D2B}" dt="2020-07-19T00:12:32.318" v="1123"/>
          <ac:picMkLst>
            <pc:docMk/>
            <pc:sldMk cId="4209322005" sldId="259"/>
            <ac:picMk id="14" creationId="{D2663D8E-7EE5-44E5-939F-E9331C136254}"/>
          </ac:picMkLst>
        </pc:picChg>
      </pc:sldChg>
      <pc:sldChg chg="addSp delSp modSp del mod">
        <pc:chgData name="Julia Iolanda" userId="eff75c9f7c7d6e4a" providerId="LiveId" clId="{DB9E7A59-3A47-4A18-A34F-5DC63E8D6D2B}" dt="2020-07-20T01:26:13.038" v="1521" actId="47"/>
        <pc:sldMkLst>
          <pc:docMk/>
          <pc:sldMk cId="3501347425" sldId="260"/>
        </pc:sldMkLst>
        <pc:spChg chg="add mod">
          <ac:chgData name="Julia Iolanda" userId="eff75c9f7c7d6e4a" providerId="LiveId" clId="{DB9E7A59-3A47-4A18-A34F-5DC63E8D6D2B}" dt="2020-07-18T22:41:10.049" v="15" actId="1076"/>
          <ac:spMkLst>
            <pc:docMk/>
            <pc:sldMk cId="3501347425" sldId="260"/>
            <ac:spMk id="11" creationId="{AFE22526-4F5B-4334-9F17-0DEDB9C80E45}"/>
          </ac:spMkLst>
        </pc:spChg>
        <pc:picChg chg="add del">
          <ac:chgData name="Julia Iolanda" userId="eff75c9f7c7d6e4a" providerId="LiveId" clId="{DB9E7A59-3A47-4A18-A34F-5DC63E8D6D2B}" dt="2020-07-20T01:13:21.316" v="1517" actId="478"/>
          <ac:picMkLst>
            <pc:docMk/>
            <pc:sldMk cId="3501347425" sldId="260"/>
            <ac:picMk id="5" creationId="{A21EA617-6D48-425F-97A8-7FEC82C8F401}"/>
          </ac:picMkLst>
        </pc:picChg>
        <pc:picChg chg="add del mod">
          <ac:chgData name="Julia Iolanda" userId="eff75c9f7c7d6e4a" providerId="LiveId" clId="{DB9E7A59-3A47-4A18-A34F-5DC63E8D6D2B}" dt="2020-07-20T01:13:20.816" v="1516"/>
          <ac:picMkLst>
            <pc:docMk/>
            <pc:sldMk cId="3501347425" sldId="260"/>
            <ac:picMk id="21" creationId="{DACEA1D5-03AE-4AEF-B7E2-8D57B2DFE4E1}"/>
          </ac:picMkLst>
        </pc:picChg>
        <pc:picChg chg="add del mod">
          <ac:chgData name="Julia Iolanda" userId="eff75c9f7c7d6e4a" providerId="LiveId" clId="{DB9E7A59-3A47-4A18-A34F-5DC63E8D6D2B}" dt="2020-07-20T01:12:30.600" v="1496"/>
          <ac:picMkLst>
            <pc:docMk/>
            <pc:sldMk cId="3501347425" sldId="260"/>
            <ac:picMk id="3074" creationId="{8F877ECF-EBE5-428B-9BC2-239CB66E801E}"/>
          </ac:picMkLst>
        </pc:picChg>
        <pc:picChg chg="add del mod">
          <ac:chgData name="Julia Iolanda" userId="eff75c9f7c7d6e4a" providerId="LiveId" clId="{DB9E7A59-3A47-4A18-A34F-5DC63E8D6D2B}" dt="2020-07-20T01:13:17.321" v="1509"/>
          <ac:picMkLst>
            <pc:docMk/>
            <pc:sldMk cId="3501347425" sldId="260"/>
            <ac:picMk id="3076" creationId="{7BA847E7-49B5-4AEB-B9A8-61556EA9669A}"/>
          </ac:picMkLst>
        </pc:picChg>
      </pc:sldChg>
      <pc:sldChg chg="addSp modSp mod">
        <pc:chgData name="Julia Iolanda" userId="eff75c9f7c7d6e4a" providerId="LiveId" clId="{DB9E7A59-3A47-4A18-A34F-5DC63E8D6D2B}" dt="2020-07-18T23:09:44.302" v="499" actId="255"/>
        <pc:sldMkLst>
          <pc:docMk/>
          <pc:sldMk cId="1703342593" sldId="261"/>
        </pc:sldMkLst>
        <pc:spChg chg="add mod">
          <ac:chgData name="Julia Iolanda" userId="eff75c9f7c7d6e4a" providerId="LiveId" clId="{DB9E7A59-3A47-4A18-A34F-5DC63E8D6D2B}" dt="2020-07-18T22:46:17.789" v="31" actId="1076"/>
          <ac:spMkLst>
            <pc:docMk/>
            <pc:sldMk cId="1703342593" sldId="261"/>
            <ac:spMk id="2" creationId="{85AB149E-F00E-4C1E-B109-262B818F20A9}"/>
          </ac:spMkLst>
        </pc:spChg>
        <pc:spChg chg="add mod">
          <ac:chgData name="Julia Iolanda" userId="eff75c9f7c7d6e4a" providerId="LiveId" clId="{DB9E7A59-3A47-4A18-A34F-5DC63E8D6D2B}" dt="2020-07-18T23:09:38.885" v="498" actId="1076"/>
          <ac:spMkLst>
            <pc:docMk/>
            <pc:sldMk cId="1703342593" sldId="261"/>
            <ac:spMk id="3" creationId="{DB7D0372-CCAE-4904-A414-8A10F36F32B5}"/>
          </ac:spMkLst>
        </pc:spChg>
        <pc:spChg chg="add mod">
          <ac:chgData name="Julia Iolanda" userId="eff75c9f7c7d6e4a" providerId="LiveId" clId="{DB9E7A59-3A47-4A18-A34F-5DC63E8D6D2B}" dt="2020-07-18T23:09:23.753" v="496" actId="255"/>
          <ac:spMkLst>
            <pc:docMk/>
            <pc:sldMk cId="1703342593" sldId="261"/>
            <ac:spMk id="4" creationId="{91B3D780-0577-441C-97F7-77F29DD5A828}"/>
          </ac:spMkLst>
        </pc:spChg>
        <pc:spChg chg="add mod">
          <ac:chgData name="Julia Iolanda" userId="eff75c9f7c7d6e4a" providerId="LiveId" clId="{DB9E7A59-3A47-4A18-A34F-5DC63E8D6D2B}" dt="2020-07-18T23:09:44.302" v="499" actId="255"/>
          <ac:spMkLst>
            <pc:docMk/>
            <pc:sldMk cId="1703342593" sldId="261"/>
            <ac:spMk id="5" creationId="{AC218BED-98D6-4DEC-A314-3AF35BED2561}"/>
          </ac:spMkLst>
        </pc:spChg>
      </pc:sldChg>
      <pc:sldChg chg="addSp delSp modSp add mod">
        <pc:chgData name="Julia Iolanda" userId="eff75c9f7c7d6e4a" providerId="LiveId" clId="{DB9E7A59-3A47-4A18-A34F-5DC63E8D6D2B}" dt="2020-07-18T23:05:10.913" v="399" actId="1076"/>
        <pc:sldMkLst>
          <pc:docMk/>
          <pc:sldMk cId="2523824223" sldId="262"/>
        </pc:sldMkLst>
        <pc:spChg chg="mod">
          <ac:chgData name="Julia Iolanda" userId="eff75c9f7c7d6e4a" providerId="LiveId" clId="{DB9E7A59-3A47-4A18-A34F-5DC63E8D6D2B}" dt="2020-07-18T22:59:23.683" v="333" actId="1076"/>
          <ac:spMkLst>
            <pc:docMk/>
            <pc:sldMk cId="2523824223" sldId="262"/>
            <ac:spMk id="2" creationId="{DC0D1112-95A8-429B-86CA-3E1A1A6B0912}"/>
          </ac:spMkLst>
        </pc:spChg>
        <pc:spChg chg="add mod">
          <ac:chgData name="Julia Iolanda" userId="eff75c9f7c7d6e4a" providerId="LiveId" clId="{DB9E7A59-3A47-4A18-A34F-5DC63E8D6D2B}" dt="2020-07-18T23:05:00.778" v="396" actId="255"/>
          <ac:spMkLst>
            <pc:docMk/>
            <pc:sldMk cId="2523824223" sldId="262"/>
            <ac:spMk id="3" creationId="{3B712646-DFD9-403A-8221-E4CC76FC5B88}"/>
          </ac:spMkLst>
        </pc:spChg>
        <pc:spChg chg="del mod">
          <ac:chgData name="Julia Iolanda" userId="eff75c9f7c7d6e4a" providerId="LiveId" clId="{DB9E7A59-3A47-4A18-A34F-5DC63E8D6D2B}" dt="2020-07-18T22:59:31.076" v="338"/>
          <ac:spMkLst>
            <pc:docMk/>
            <pc:sldMk cId="2523824223" sldId="262"/>
            <ac:spMk id="4" creationId="{1170ED50-5572-4C95-B1F3-D3150461B37D}"/>
          </ac:spMkLst>
        </pc:spChg>
        <pc:spChg chg="del mod">
          <ac:chgData name="Julia Iolanda" userId="eff75c9f7c7d6e4a" providerId="LiveId" clId="{DB9E7A59-3A47-4A18-A34F-5DC63E8D6D2B}" dt="2020-07-18T22:59:31.080" v="340"/>
          <ac:spMkLst>
            <pc:docMk/>
            <pc:sldMk cId="2523824223" sldId="262"/>
            <ac:spMk id="5" creationId="{9F795BA9-E7DE-4BF1-8D19-7C1434417493}"/>
          </ac:spMkLst>
        </pc:spChg>
        <pc:spChg chg="add mod">
          <ac:chgData name="Julia Iolanda" userId="eff75c9f7c7d6e4a" providerId="LiveId" clId="{DB9E7A59-3A47-4A18-A34F-5DC63E8D6D2B}" dt="2020-07-18T23:05:09.137" v="398" actId="1076"/>
          <ac:spMkLst>
            <pc:docMk/>
            <pc:sldMk cId="2523824223" sldId="262"/>
            <ac:spMk id="6" creationId="{BE5847CA-11CC-4206-B307-6DA8351CCA2E}"/>
          </ac:spMkLst>
        </pc:spChg>
        <pc:spChg chg="add del mod">
          <ac:chgData name="Julia Iolanda" userId="eff75c9f7c7d6e4a" providerId="LiveId" clId="{DB9E7A59-3A47-4A18-A34F-5DC63E8D6D2B}" dt="2020-07-18T23:02:55.248" v="381" actId="478"/>
          <ac:spMkLst>
            <pc:docMk/>
            <pc:sldMk cId="2523824223" sldId="262"/>
            <ac:spMk id="7" creationId="{72832225-7716-40A4-95E8-E82EBCF981A9}"/>
          </ac:spMkLst>
        </pc:spChg>
        <pc:picChg chg="add mod">
          <ac:chgData name="Julia Iolanda" userId="eff75c9f7c7d6e4a" providerId="LiveId" clId="{DB9E7A59-3A47-4A18-A34F-5DC63E8D6D2B}" dt="2020-07-18T23:05:10.913" v="399" actId="1076"/>
          <ac:picMkLst>
            <pc:docMk/>
            <pc:sldMk cId="2523824223" sldId="262"/>
            <ac:picMk id="8" creationId="{5416111F-2556-4CD6-A1C2-E1BFE69502E0}"/>
          </ac:picMkLst>
        </pc:picChg>
      </pc:sldChg>
      <pc:sldChg chg="addSp delSp modSp add mod">
        <pc:chgData name="Julia Iolanda" userId="eff75c9f7c7d6e4a" providerId="LiveId" clId="{DB9E7A59-3A47-4A18-A34F-5DC63E8D6D2B}" dt="2020-07-19T00:08:53.816" v="993" actId="1076"/>
        <pc:sldMkLst>
          <pc:docMk/>
          <pc:sldMk cId="1819946344" sldId="263"/>
        </pc:sldMkLst>
        <pc:spChg chg="mod">
          <ac:chgData name="Julia Iolanda" userId="eff75c9f7c7d6e4a" providerId="LiveId" clId="{DB9E7A59-3A47-4A18-A34F-5DC63E8D6D2B}" dt="2020-07-18T23:07:20.181" v="448" actId="1076"/>
          <ac:spMkLst>
            <pc:docMk/>
            <pc:sldMk cId="1819946344" sldId="263"/>
            <ac:spMk id="2" creationId="{DC0D1112-95A8-429B-86CA-3E1A1A6B0912}"/>
          </ac:spMkLst>
        </pc:spChg>
        <pc:spChg chg="del mod">
          <ac:chgData name="Julia Iolanda" userId="eff75c9f7c7d6e4a" providerId="LiveId" clId="{DB9E7A59-3A47-4A18-A34F-5DC63E8D6D2B}" dt="2020-07-18T23:07:23.825" v="450" actId="478"/>
          <ac:spMkLst>
            <pc:docMk/>
            <pc:sldMk cId="1819946344" sldId="263"/>
            <ac:spMk id="3" creationId="{3B712646-DFD9-403A-8221-E4CC76FC5B88}"/>
          </ac:spMkLst>
        </pc:spChg>
        <pc:spChg chg="add del mod">
          <ac:chgData name="Julia Iolanda" userId="eff75c9f7c7d6e4a" providerId="LiveId" clId="{DB9E7A59-3A47-4A18-A34F-5DC63E8D6D2B}" dt="2020-07-18T23:43:45.929" v="610"/>
          <ac:spMkLst>
            <pc:docMk/>
            <pc:sldMk cId="1819946344" sldId="263"/>
            <ac:spMk id="4" creationId="{2DB9EE8C-D3F0-418F-8AF5-D47F3256E516}"/>
          </ac:spMkLst>
        </pc:spChg>
        <pc:spChg chg="del">
          <ac:chgData name="Julia Iolanda" userId="eff75c9f7c7d6e4a" providerId="LiveId" clId="{DB9E7A59-3A47-4A18-A34F-5DC63E8D6D2B}" dt="2020-07-18T23:07:25.425" v="451" actId="478"/>
          <ac:spMkLst>
            <pc:docMk/>
            <pc:sldMk cId="1819946344" sldId="263"/>
            <ac:spMk id="6" creationId="{BE5847CA-11CC-4206-B307-6DA8351CCA2E}"/>
          </ac:spMkLst>
        </pc:spChg>
        <pc:spChg chg="add del mod">
          <ac:chgData name="Julia Iolanda" userId="eff75c9f7c7d6e4a" providerId="LiveId" clId="{DB9E7A59-3A47-4A18-A34F-5DC63E8D6D2B}" dt="2020-07-18T23:43:56.932" v="613" actId="478"/>
          <ac:spMkLst>
            <pc:docMk/>
            <pc:sldMk cId="1819946344" sldId="263"/>
            <ac:spMk id="9" creationId="{D1CE502B-05A1-4737-853D-A963FC18FE82}"/>
          </ac:spMkLst>
        </pc:spChg>
        <pc:spChg chg="add del mod">
          <ac:chgData name="Julia Iolanda" userId="eff75c9f7c7d6e4a" providerId="LiveId" clId="{DB9E7A59-3A47-4A18-A34F-5DC63E8D6D2B}" dt="2020-07-18T23:44:55.706" v="623" actId="478"/>
          <ac:spMkLst>
            <pc:docMk/>
            <pc:sldMk cId="1819946344" sldId="263"/>
            <ac:spMk id="10" creationId="{840F1F57-3640-422A-9591-720C456E1814}"/>
          </ac:spMkLst>
        </pc:spChg>
        <pc:spChg chg="add mod">
          <ac:chgData name="Julia Iolanda" userId="eff75c9f7c7d6e4a" providerId="LiveId" clId="{DB9E7A59-3A47-4A18-A34F-5DC63E8D6D2B}" dt="2020-07-19T00:08:51.495" v="992" actId="1076"/>
          <ac:spMkLst>
            <pc:docMk/>
            <pc:sldMk cId="1819946344" sldId="263"/>
            <ac:spMk id="11" creationId="{A4B6D90D-EE9B-4DB2-BEB2-4A3B2E6D9269}"/>
          </ac:spMkLst>
        </pc:spChg>
        <pc:spChg chg="add mod">
          <ac:chgData name="Julia Iolanda" userId="eff75c9f7c7d6e4a" providerId="LiveId" clId="{DB9E7A59-3A47-4A18-A34F-5DC63E8D6D2B}" dt="2020-07-19T00:08:48.598" v="991" actId="1076"/>
          <ac:spMkLst>
            <pc:docMk/>
            <pc:sldMk cId="1819946344" sldId="263"/>
            <ac:spMk id="12" creationId="{DA7AD78D-E025-4677-AE92-D0CAD49A0C8E}"/>
          </ac:spMkLst>
        </pc:spChg>
        <pc:spChg chg="add mod">
          <ac:chgData name="Julia Iolanda" userId="eff75c9f7c7d6e4a" providerId="LiveId" clId="{DB9E7A59-3A47-4A18-A34F-5DC63E8D6D2B}" dt="2020-07-19T00:08:53.816" v="993" actId="1076"/>
          <ac:spMkLst>
            <pc:docMk/>
            <pc:sldMk cId="1819946344" sldId="263"/>
            <ac:spMk id="13" creationId="{2FBB987E-304C-4237-8F1C-96FB9D049FCD}"/>
          </ac:spMkLst>
        </pc:spChg>
        <pc:spChg chg="add del mod">
          <ac:chgData name="Julia Iolanda" userId="eff75c9f7c7d6e4a" providerId="LiveId" clId="{DB9E7A59-3A47-4A18-A34F-5DC63E8D6D2B}" dt="2020-07-19T00:03:31.179" v="883" actId="478"/>
          <ac:spMkLst>
            <pc:docMk/>
            <pc:sldMk cId="1819946344" sldId="263"/>
            <ac:spMk id="14" creationId="{638676A2-AF90-446B-9EF4-206067CB0A3B}"/>
          </ac:spMkLst>
        </pc:spChg>
        <pc:spChg chg="add mod">
          <ac:chgData name="Julia Iolanda" userId="eff75c9f7c7d6e4a" providerId="LiveId" clId="{DB9E7A59-3A47-4A18-A34F-5DC63E8D6D2B}" dt="2020-07-19T00:04:58.484" v="895" actId="207"/>
          <ac:spMkLst>
            <pc:docMk/>
            <pc:sldMk cId="1819946344" sldId="263"/>
            <ac:spMk id="15" creationId="{162AADF9-0FA9-42B3-8956-4B676526587B}"/>
          </ac:spMkLst>
        </pc:spChg>
        <pc:spChg chg="add mod">
          <ac:chgData name="Julia Iolanda" userId="eff75c9f7c7d6e4a" providerId="LiveId" clId="{DB9E7A59-3A47-4A18-A34F-5DC63E8D6D2B}" dt="2020-07-19T00:06:51.677" v="910" actId="1076"/>
          <ac:spMkLst>
            <pc:docMk/>
            <pc:sldMk cId="1819946344" sldId="263"/>
            <ac:spMk id="16" creationId="{CF4E2D04-BD2D-4C13-8D1C-39ACF1C6E3EF}"/>
          </ac:spMkLst>
        </pc:spChg>
        <pc:spChg chg="add mod">
          <ac:chgData name="Julia Iolanda" userId="eff75c9f7c7d6e4a" providerId="LiveId" clId="{DB9E7A59-3A47-4A18-A34F-5DC63E8D6D2B}" dt="2020-07-19T00:05:56.024" v="904" actId="14100"/>
          <ac:spMkLst>
            <pc:docMk/>
            <pc:sldMk cId="1819946344" sldId="263"/>
            <ac:spMk id="17" creationId="{A44ACF2D-5D14-4577-AC63-F1B2CF2BAB0D}"/>
          </ac:spMkLst>
        </pc:spChg>
        <pc:spChg chg="add mod">
          <ac:chgData name="Julia Iolanda" userId="eff75c9f7c7d6e4a" providerId="LiveId" clId="{DB9E7A59-3A47-4A18-A34F-5DC63E8D6D2B}" dt="2020-07-19T00:07:00.126" v="912" actId="1076"/>
          <ac:spMkLst>
            <pc:docMk/>
            <pc:sldMk cId="1819946344" sldId="263"/>
            <ac:spMk id="18" creationId="{4666F51E-EE5B-4622-8868-EAFA2A659CF3}"/>
          </ac:spMkLst>
        </pc:spChg>
        <pc:spChg chg="add mod">
          <ac:chgData name="Julia Iolanda" userId="eff75c9f7c7d6e4a" providerId="LiveId" clId="{DB9E7A59-3A47-4A18-A34F-5DC63E8D6D2B}" dt="2020-07-19T00:07:02.656" v="913" actId="1076"/>
          <ac:spMkLst>
            <pc:docMk/>
            <pc:sldMk cId="1819946344" sldId="263"/>
            <ac:spMk id="19" creationId="{13FDFA38-008D-46D9-B4B9-AAF3DA6CF2A5}"/>
          </ac:spMkLst>
        </pc:spChg>
        <pc:spChg chg="add mod">
          <ac:chgData name="Julia Iolanda" userId="eff75c9f7c7d6e4a" providerId="LiveId" clId="{DB9E7A59-3A47-4A18-A34F-5DC63E8D6D2B}" dt="2020-07-19T00:03:58.326" v="890" actId="14100"/>
          <ac:spMkLst>
            <pc:docMk/>
            <pc:sldMk cId="1819946344" sldId="263"/>
            <ac:spMk id="20" creationId="{31603E7D-6CF3-45BF-843E-CB47208D1DD3}"/>
          </ac:spMkLst>
        </pc:spChg>
        <pc:spChg chg="add mod">
          <ac:chgData name="Julia Iolanda" userId="eff75c9f7c7d6e4a" providerId="LiveId" clId="{DB9E7A59-3A47-4A18-A34F-5DC63E8D6D2B}" dt="2020-07-19T00:08:42.045" v="990" actId="20577"/>
          <ac:spMkLst>
            <pc:docMk/>
            <pc:sldMk cId="1819946344" sldId="263"/>
            <ac:spMk id="21" creationId="{891933C0-5647-43FA-A178-3E0137B9E184}"/>
          </ac:spMkLst>
        </pc:spChg>
        <pc:picChg chg="del">
          <ac:chgData name="Julia Iolanda" userId="eff75c9f7c7d6e4a" providerId="LiveId" clId="{DB9E7A59-3A47-4A18-A34F-5DC63E8D6D2B}" dt="2020-07-18T23:07:31.580" v="452" actId="478"/>
          <ac:picMkLst>
            <pc:docMk/>
            <pc:sldMk cId="1819946344" sldId="263"/>
            <ac:picMk id="8" creationId="{5416111F-2556-4CD6-A1C2-E1BFE69502E0}"/>
          </ac:picMkLst>
        </pc:picChg>
        <pc:picChg chg="add del mod">
          <ac:chgData name="Julia Iolanda" userId="eff75c9f7c7d6e4a" providerId="LiveId" clId="{DB9E7A59-3A47-4A18-A34F-5DC63E8D6D2B}" dt="2020-07-18T23:12:41.158" v="510" actId="478"/>
          <ac:picMkLst>
            <pc:docMk/>
            <pc:sldMk cId="1819946344" sldId="263"/>
            <ac:picMk id="3074" creationId="{D080F12C-B8B2-43DD-B110-4FEA41BC7848}"/>
          </ac:picMkLst>
        </pc:picChg>
      </pc:sldChg>
      <pc:sldChg chg="addSp modSp add mod ord">
        <pc:chgData name="Julia Iolanda" userId="eff75c9f7c7d6e4a" providerId="LiveId" clId="{DB9E7A59-3A47-4A18-A34F-5DC63E8D6D2B}" dt="2020-07-20T01:22:34.454" v="1520" actId="27614"/>
        <pc:sldMkLst>
          <pc:docMk/>
          <pc:sldMk cId="1487700712" sldId="264"/>
        </pc:sldMkLst>
        <pc:spChg chg="mod">
          <ac:chgData name="Julia Iolanda" userId="eff75c9f7c7d6e4a" providerId="LiveId" clId="{DB9E7A59-3A47-4A18-A34F-5DC63E8D6D2B}" dt="2020-07-20T01:22:31.761" v="1519" actId="26606"/>
          <ac:spMkLst>
            <pc:docMk/>
            <pc:sldMk cId="1487700712" sldId="264"/>
            <ac:spMk id="2" creationId="{C02C5318-1A1E-49D0-B2E2-A4B0FA9E8A40}"/>
          </ac:spMkLst>
        </pc:spChg>
        <pc:spChg chg="mod">
          <ac:chgData name="Julia Iolanda" userId="eff75c9f7c7d6e4a" providerId="LiveId" clId="{DB9E7A59-3A47-4A18-A34F-5DC63E8D6D2B}" dt="2020-07-20T01:22:31.761" v="1519" actId="26606"/>
          <ac:spMkLst>
            <pc:docMk/>
            <pc:sldMk cId="1487700712" sldId="264"/>
            <ac:spMk id="3" creationId="{48B6CF59-4E5B-494D-A2F7-97ADD01E6497}"/>
          </ac:spMkLst>
        </pc:spChg>
        <pc:spChg chg="add">
          <ac:chgData name="Julia Iolanda" userId="eff75c9f7c7d6e4a" providerId="LiveId" clId="{DB9E7A59-3A47-4A18-A34F-5DC63E8D6D2B}" dt="2020-07-20T01:22:31.761" v="1519" actId="26606"/>
          <ac:spMkLst>
            <pc:docMk/>
            <pc:sldMk cId="1487700712" sldId="264"/>
            <ac:spMk id="11" creationId="{1858541D-2420-42BA-AE82-6F4C2C9532CD}"/>
          </ac:spMkLst>
        </pc:spChg>
        <pc:grpChg chg="add">
          <ac:chgData name="Julia Iolanda" userId="eff75c9f7c7d6e4a" providerId="LiveId" clId="{DB9E7A59-3A47-4A18-A34F-5DC63E8D6D2B}" dt="2020-07-20T01:22:31.761" v="1519" actId="26606"/>
          <ac:grpSpMkLst>
            <pc:docMk/>
            <pc:sldMk cId="1487700712" sldId="264"/>
            <ac:grpSpMk id="13" creationId="{78305D22-9D29-496C-9D4A-9ED19F72DA2B}"/>
          </ac:grpSpMkLst>
        </pc:grpChg>
        <pc:picChg chg="add mod">
          <ac:chgData name="Julia Iolanda" userId="eff75c9f7c7d6e4a" providerId="LiveId" clId="{DB9E7A59-3A47-4A18-A34F-5DC63E8D6D2B}" dt="2020-07-20T01:22:34.454" v="1520" actId="27614"/>
          <ac:picMkLst>
            <pc:docMk/>
            <pc:sldMk cId="1487700712" sldId="264"/>
            <ac:picMk id="6" creationId="{8E45922C-822C-4FE3-BE3F-719BE23AF8B2}"/>
          </ac:picMkLst>
        </pc:picChg>
      </pc:sldChg>
      <pc:sldChg chg="addSp delSp modSp new mod setBg">
        <pc:chgData name="Julia Iolanda" userId="eff75c9f7c7d6e4a" providerId="LiveId" clId="{DB9E7A59-3A47-4A18-A34F-5DC63E8D6D2B}" dt="2020-07-20T01:08:08.305" v="1476" actId="26606"/>
        <pc:sldMkLst>
          <pc:docMk/>
          <pc:sldMk cId="2850385614" sldId="265"/>
        </pc:sldMkLst>
        <pc:spChg chg="del">
          <ac:chgData name="Julia Iolanda" userId="eff75c9f7c7d6e4a" providerId="LiveId" clId="{DB9E7A59-3A47-4A18-A34F-5DC63E8D6D2B}" dt="2020-07-20T01:08:00.681" v="1474" actId="478"/>
          <ac:spMkLst>
            <pc:docMk/>
            <pc:sldMk cId="2850385614" sldId="265"/>
            <ac:spMk id="2" creationId="{6E4CA7DB-2922-43F5-BF7E-851FB3AF600E}"/>
          </ac:spMkLst>
        </pc:spChg>
        <pc:spChg chg="del">
          <ac:chgData name="Julia Iolanda" userId="eff75c9f7c7d6e4a" providerId="LiveId" clId="{DB9E7A59-3A47-4A18-A34F-5DC63E8D6D2B}" dt="2020-07-20T01:08:00.681" v="1474" actId="478"/>
          <ac:spMkLst>
            <pc:docMk/>
            <pc:sldMk cId="2850385614" sldId="265"/>
            <ac:spMk id="3" creationId="{1A6F6763-1D7C-4DDE-B975-FC5C160EB545}"/>
          </ac:spMkLst>
        </pc:spChg>
        <pc:spChg chg="add">
          <ac:chgData name="Julia Iolanda" userId="eff75c9f7c7d6e4a" providerId="LiveId" clId="{DB9E7A59-3A47-4A18-A34F-5DC63E8D6D2B}" dt="2020-07-20T01:08:08.305" v="1476" actId="26606"/>
          <ac:spMkLst>
            <pc:docMk/>
            <pc:sldMk cId="2850385614" sldId="265"/>
            <ac:spMk id="71" creationId="{0DBD4729-DBDF-40A6-9BA4-E4C97EF6DD37}"/>
          </ac:spMkLst>
        </pc:spChg>
        <pc:spChg chg="add">
          <ac:chgData name="Julia Iolanda" userId="eff75c9f7c7d6e4a" providerId="LiveId" clId="{DB9E7A59-3A47-4A18-A34F-5DC63E8D6D2B}" dt="2020-07-20T01:08:08.305" v="1476" actId="26606"/>
          <ac:spMkLst>
            <pc:docMk/>
            <pc:sldMk cId="2850385614" sldId="265"/>
            <ac:spMk id="73" creationId="{55125130-F4AB-465E-8AE2-E583FCAAB224}"/>
          </ac:spMkLst>
        </pc:spChg>
        <pc:spChg chg="add">
          <ac:chgData name="Julia Iolanda" userId="eff75c9f7c7d6e4a" providerId="LiveId" clId="{DB9E7A59-3A47-4A18-A34F-5DC63E8D6D2B}" dt="2020-07-20T01:08:08.305" v="1476" actId="26606"/>
          <ac:spMkLst>
            <pc:docMk/>
            <pc:sldMk cId="2850385614" sldId="265"/>
            <ac:spMk id="75" creationId="{E0BA65A2-0302-4468-ADA7-9EC3F9593F51}"/>
          </ac:spMkLst>
        </pc:spChg>
        <pc:spChg chg="add">
          <ac:chgData name="Julia Iolanda" userId="eff75c9f7c7d6e4a" providerId="LiveId" clId="{DB9E7A59-3A47-4A18-A34F-5DC63E8D6D2B}" dt="2020-07-20T01:08:08.305" v="1476" actId="26606"/>
          <ac:spMkLst>
            <pc:docMk/>
            <pc:sldMk cId="2850385614" sldId="265"/>
            <ac:spMk id="77" creationId="{8C266B9D-DC87-430A-8D3A-2E83639A1768}"/>
          </ac:spMkLst>
        </pc:spChg>
        <pc:spChg chg="add">
          <ac:chgData name="Julia Iolanda" userId="eff75c9f7c7d6e4a" providerId="LiveId" clId="{DB9E7A59-3A47-4A18-A34F-5DC63E8D6D2B}" dt="2020-07-20T01:08:08.305" v="1476" actId="26606"/>
          <ac:spMkLst>
            <pc:docMk/>
            <pc:sldMk cId="2850385614" sldId="265"/>
            <ac:spMk id="79" creationId="{69282F36-261B-49B3-8CA9-FB857C475A0E}"/>
          </ac:spMkLst>
        </pc:spChg>
        <pc:spChg chg="add">
          <ac:chgData name="Julia Iolanda" userId="eff75c9f7c7d6e4a" providerId="LiveId" clId="{DB9E7A59-3A47-4A18-A34F-5DC63E8D6D2B}" dt="2020-07-20T01:08:08.305" v="1476" actId="26606"/>
          <ac:spMkLst>
            <pc:docMk/>
            <pc:sldMk cId="2850385614" sldId="265"/>
            <ac:spMk id="81" creationId="{B87215C3-3B83-4BE7-9213-26E084BD6158}"/>
          </ac:spMkLst>
        </pc:spChg>
        <pc:spChg chg="add">
          <ac:chgData name="Julia Iolanda" userId="eff75c9f7c7d6e4a" providerId="LiveId" clId="{DB9E7A59-3A47-4A18-A34F-5DC63E8D6D2B}" dt="2020-07-20T01:08:08.305" v="1476" actId="26606"/>
          <ac:spMkLst>
            <pc:docMk/>
            <pc:sldMk cId="2850385614" sldId="265"/>
            <ac:spMk id="83" creationId="{13A105D4-2907-419E-8223-4C266BA1E5FB}"/>
          </ac:spMkLst>
        </pc:spChg>
        <pc:spChg chg="add">
          <ac:chgData name="Julia Iolanda" userId="eff75c9f7c7d6e4a" providerId="LiveId" clId="{DB9E7A59-3A47-4A18-A34F-5DC63E8D6D2B}" dt="2020-07-20T01:08:08.305" v="1476" actId="26606"/>
          <ac:spMkLst>
            <pc:docMk/>
            <pc:sldMk cId="2850385614" sldId="265"/>
            <ac:spMk id="85" creationId="{1EEE7F17-8E08-4C69-8E22-661908E6DF72}"/>
          </ac:spMkLst>
        </pc:spChg>
        <pc:picChg chg="add mod">
          <ac:chgData name="Julia Iolanda" userId="eff75c9f7c7d6e4a" providerId="LiveId" clId="{DB9E7A59-3A47-4A18-A34F-5DC63E8D6D2B}" dt="2020-07-20T01:08:08.305" v="1476" actId="26606"/>
          <ac:picMkLst>
            <pc:docMk/>
            <pc:sldMk cId="2850385614" sldId="265"/>
            <ac:picMk id="1026" creationId="{A6E992A0-FB09-4536-88D2-85C1B5BD92EB}"/>
          </ac:picMkLst>
        </pc:picChg>
      </pc:sldChg>
      <pc:sldChg chg="addSp delSp modSp new mod setBg setClrOvrMap">
        <pc:chgData name="Julia Iolanda" userId="eff75c9f7c7d6e4a" providerId="LiveId" clId="{DB9E7A59-3A47-4A18-A34F-5DC63E8D6D2B}" dt="2020-07-20T01:10:29.107" v="1488" actId="26606"/>
        <pc:sldMkLst>
          <pc:docMk/>
          <pc:sldMk cId="1264149188" sldId="266"/>
        </pc:sldMkLst>
        <pc:spChg chg="del">
          <ac:chgData name="Julia Iolanda" userId="eff75c9f7c7d6e4a" providerId="LiveId" clId="{DB9E7A59-3A47-4A18-A34F-5DC63E8D6D2B}" dt="2020-07-20T01:08:19.766" v="1478" actId="478"/>
          <ac:spMkLst>
            <pc:docMk/>
            <pc:sldMk cId="1264149188" sldId="266"/>
            <ac:spMk id="2" creationId="{E8BDBD2E-0C0F-4BFA-B2F1-BCFF96DB1513}"/>
          </ac:spMkLst>
        </pc:spChg>
        <pc:spChg chg="del">
          <ac:chgData name="Julia Iolanda" userId="eff75c9f7c7d6e4a" providerId="LiveId" clId="{DB9E7A59-3A47-4A18-A34F-5DC63E8D6D2B}" dt="2020-07-20T01:08:19.766" v="1478" actId="478"/>
          <ac:spMkLst>
            <pc:docMk/>
            <pc:sldMk cId="1264149188" sldId="266"/>
            <ac:spMk id="3" creationId="{FCA95B1F-75C8-400C-81F9-0C36207F7888}"/>
          </ac:spMkLst>
        </pc:spChg>
        <pc:spChg chg="del">
          <ac:chgData name="Julia Iolanda" userId="eff75c9f7c7d6e4a" providerId="LiveId" clId="{DB9E7A59-3A47-4A18-A34F-5DC63E8D6D2B}" dt="2020-07-20T01:08:19.766" v="1478" actId="478"/>
          <ac:spMkLst>
            <pc:docMk/>
            <pc:sldMk cId="1264149188" sldId="266"/>
            <ac:spMk id="4" creationId="{E20AB428-816B-4D72-B660-4C6F3B0E224A}"/>
          </ac:spMkLst>
        </pc:spChg>
        <pc:spChg chg="add">
          <ac:chgData name="Julia Iolanda" userId="eff75c9f7c7d6e4a" providerId="LiveId" clId="{DB9E7A59-3A47-4A18-A34F-5DC63E8D6D2B}" dt="2020-07-20T01:10:29.107" v="1488" actId="26606"/>
          <ac:spMkLst>
            <pc:docMk/>
            <pc:sldMk cId="1264149188" sldId="266"/>
            <ac:spMk id="10" creationId="{D441E7DC-C148-4A95-AF2B-D613C2820E3F}"/>
          </ac:spMkLst>
        </pc:spChg>
        <pc:spChg chg="add">
          <ac:chgData name="Julia Iolanda" userId="eff75c9f7c7d6e4a" providerId="LiveId" clId="{DB9E7A59-3A47-4A18-A34F-5DC63E8D6D2B}" dt="2020-07-20T01:10:29.107" v="1488" actId="26606"/>
          <ac:spMkLst>
            <pc:docMk/>
            <pc:sldMk cId="1264149188" sldId="266"/>
            <ac:spMk id="12" creationId="{3FB3E502-7B9D-4CC2-AEF1-61E35D08ED3B}"/>
          </ac:spMkLst>
        </pc:spChg>
        <pc:spChg chg="add">
          <ac:chgData name="Julia Iolanda" userId="eff75c9f7c7d6e4a" providerId="LiveId" clId="{DB9E7A59-3A47-4A18-A34F-5DC63E8D6D2B}" dt="2020-07-20T01:10:29.107" v="1488" actId="26606"/>
          <ac:spMkLst>
            <pc:docMk/>
            <pc:sldMk cId="1264149188" sldId="266"/>
            <ac:spMk id="14" creationId="{BC3DFB63-5ACC-44EB-A0A9-33D0ADA3ED61}"/>
          </ac:spMkLst>
        </pc:spChg>
        <pc:spChg chg="add del">
          <ac:chgData name="Julia Iolanda" userId="eff75c9f7c7d6e4a" providerId="LiveId" clId="{DB9E7A59-3A47-4A18-A34F-5DC63E8D6D2B}" dt="2020-07-20T01:08:50.353" v="1481" actId="26606"/>
          <ac:spMkLst>
            <pc:docMk/>
            <pc:sldMk cId="1264149188" sldId="266"/>
            <ac:spMk id="71" creationId="{D441E7DC-C148-4A95-AF2B-D613C2820E3F}"/>
          </ac:spMkLst>
        </pc:spChg>
        <pc:spChg chg="add del">
          <ac:chgData name="Julia Iolanda" userId="eff75c9f7c7d6e4a" providerId="LiveId" clId="{DB9E7A59-3A47-4A18-A34F-5DC63E8D6D2B}" dt="2020-07-20T01:08:50.353" v="1481" actId="26606"/>
          <ac:spMkLst>
            <pc:docMk/>
            <pc:sldMk cId="1264149188" sldId="266"/>
            <ac:spMk id="73" creationId="{3FB3E502-7B9D-4CC2-AEF1-61E35D08ED3B}"/>
          </ac:spMkLst>
        </pc:spChg>
        <pc:spChg chg="add del">
          <ac:chgData name="Julia Iolanda" userId="eff75c9f7c7d6e4a" providerId="LiveId" clId="{DB9E7A59-3A47-4A18-A34F-5DC63E8D6D2B}" dt="2020-07-20T01:08:50.353" v="1481" actId="26606"/>
          <ac:spMkLst>
            <pc:docMk/>
            <pc:sldMk cId="1264149188" sldId="266"/>
            <ac:spMk id="75" creationId="{BC3DFB63-5ACC-44EB-A0A9-33D0ADA3ED61}"/>
          </ac:spMkLst>
        </pc:spChg>
        <pc:spChg chg="add del">
          <ac:chgData name="Julia Iolanda" userId="eff75c9f7c7d6e4a" providerId="LiveId" clId="{DB9E7A59-3A47-4A18-A34F-5DC63E8D6D2B}" dt="2020-07-20T01:08:50.353" v="1481" actId="26606"/>
          <ac:spMkLst>
            <pc:docMk/>
            <pc:sldMk cId="1264149188" sldId="266"/>
            <ac:spMk id="77" creationId="{00C418F9-B1A3-4097-9C97-E1C9F3149701}"/>
          </ac:spMkLst>
        </pc:spChg>
        <pc:spChg chg="add del">
          <ac:chgData name="Julia Iolanda" userId="eff75c9f7c7d6e4a" providerId="LiveId" clId="{DB9E7A59-3A47-4A18-A34F-5DC63E8D6D2B}" dt="2020-07-20T01:08:50.353" v="1481" actId="26606"/>
          <ac:spMkLst>
            <pc:docMk/>
            <pc:sldMk cId="1264149188" sldId="266"/>
            <ac:spMk id="79" creationId="{6B5E8ED2-C3EC-40AD-BDB9-27E589B52DAA}"/>
          </ac:spMkLst>
        </pc:spChg>
        <pc:spChg chg="add del">
          <ac:chgData name="Julia Iolanda" userId="eff75c9f7c7d6e4a" providerId="LiveId" clId="{DB9E7A59-3A47-4A18-A34F-5DC63E8D6D2B}" dt="2020-07-20T01:10:20.003" v="1485" actId="26606"/>
          <ac:spMkLst>
            <pc:docMk/>
            <pc:sldMk cId="1264149188" sldId="266"/>
            <ac:spMk id="81" creationId="{DDB2DB23-D2D0-4E56-A97D-E9B80FD3E4A7}"/>
          </ac:spMkLst>
        </pc:spChg>
        <pc:spChg chg="add del">
          <ac:chgData name="Julia Iolanda" userId="eff75c9f7c7d6e4a" providerId="LiveId" clId="{DB9E7A59-3A47-4A18-A34F-5DC63E8D6D2B}" dt="2020-07-20T01:10:20.003" v="1485" actId="26606"/>
          <ac:spMkLst>
            <pc:docMk/>
            <pc:sldMk cId="1264149188" sldId="266"/>
            <ac:spMk id="2052" creationId="{0DBD4729-DBDF-40A6-9BA4-E4C97EF6DD37}"/>
          </ac:spMkLst>
        </pc:spChg>
        <pc:spChg chg="add del">
          <ac:chgData name="Julia Iolanda" userId="eff75c9f7c7d6e4a" providerId="LiveId" clId="{DB9E7A59-3A47-4A18-A34F-5DC63E8D6D2B}" dt="2020-07-20T01:10:20.003" v="1485" actId="26606"/>
          <ac:spMkLst>
            <pc:docMk/>
            <pc:sldMk cId="1264149188" sldId="266"/>
            <ac:spMk id="2053" creationId="{55125130-F4AB-465E-8AE2-E583FCAAB224}"/>
          </ac:spMkLst>
        </pc:spChg>
        <pc:spChg chg="add del">
          <ac:chgData name="Julia Iolanda" userId="eff75c9f7c7d6e4a" providerId="LiveId" clId="{DB9E7A59-3A47-4A18-A34F-5DC63E8D6D2B}" dt="2020-07-20T01:10:20.003" v="1485" actId="26606"/>
          <ac:spMkLst>
            <pc:docMk/>
            <pc:sldMk cId="1264149188" sldId="266"/>
            <ac:spMk id="2054" creationId="{E0BA65A2-0302-4468-ADA7-9EC3F9593F51}"/>
          </ac:spMkLst>
        </pc:spChg>
        <pc:spChg chg="add del">
          <ac:chgData name="Julia Iolanda" userId="eff75c9f7c7d6e4a" providerId="LiveId" clId="{DB9E7A59-3A47-4A18-A34F-5DC63E8D6D2B}" dt="2020-07-20T01:10:20.003" v="1485" actId="26606"/>
          <ac:spMkLst>
            <pc:docMk/>
            <pc:sldMk cId="1264149188" sldId="266"/>
            <ac:spMk id="2055" creationId="{65D9C196-56A3-4D2B-B250-2501F51B4C14}"/>
          </ac:spMkLst>
        </pc:spChg>
        <pc:spChg chg="add del">
          <ac:chgData name="Julia Iolanda" userId="eff75c9f7c7d6e4a" providerId="LiveId" clId="{DB9E7A59-3A47-4A18-A34F-5DC63E8D6D2B}" dt="2020-07-20T01:10:20.003" v="1485" actId="26606"/>
          <ac:spMkLst>
            <pc:docMk/>
            <pc:sldMk cId="1264149188" sldId="266"/>
            <ac:spMk id="2056" creationId="{3A6EBF77-A535-4798-83D5-C5D9C36BFA83}"/>
          </ac:spMkLst>
        </pc:spChg>
        <pc:picChg chg="add mod">
          <ac:chgData name="Julia Iolanda" userId="eff75c9f7c7d6e4a" providerId="LiveId" clId="{DB9E7A59-3A47-4A18-A34F-5DC63E8D6D2B}" dt="2020-07-20T01:10:29.107" v="1488" actId="26606"/>
          <ac:picMkLst>
            <pc:docMk/>
            <pc:sldMk cId="1264149188" sldId="266"/>
            <ac:picMk id="5" creationId="{E3B23EBD-E030-4823-9CB6-47D3C5025B78}"/>
          </ac:picMkLst>
        </pc:picChg>
        <pc:picChg chg="add del mod">
          <ac:chgData name="Julia Iolanda" userId="eff75c9f7c7d6e4a" providerId="LiveId" clId="{DB9E7A59-3A47-4A18-A34F-5DC63E8D6D2B}" dt="2020-07-20T01:10:22.600" v="1486" actId="478"/>
          <ac:picMkLst>
            <pc:docMk/>
            <pc:sldMk cId="1264149188" sldId="266"/>
            <ac:picMk id="2050" creationId="{C8D862A0-711F-43A3-A4F4-CC47EFF40919}"/>
          </ac:picMkLst>
        </pc:picChg>
      </pc:sldChg>
      <pc:sldChg chg="addSp delSp new del mod">
        <pc:chgData name="Julia Iolanda" userId="eff75c9f7c7d6e4a" providerId="LiveId" clId="{DB9E7A59-3A47-4A18-A34F-5DC63E8D6D2B}" dt="2020-07-20T01:13:18.651" v="1512" actId="680"/>
        <pc:sldMkLst>
          <pc:docMk/>
          <pc:sldMk cId="365154488" sldId="267"/>
        </pc:sldMkLst>
        <pc:spChg chg="add del">
          <ac:chgData name="Julia Iolanda" userId="eff75c9f7c7d6e4a" providerId="LiveId" clId="{DB9E7A59-3A47-4A18-A34F-5DC63E8D6D2B}" dt="2020-07-20T01:13:18.164" v="1511" actId="478"/>
          <ac:spMkLst>
            <pc:docMk/>
            <pc:sldMk cId="365154488" sldId="267"/>
            <ac:spMk id="2" creationId="{5D24C436-7E4D-46B9-AF32-AC40F27D273C}"/>
          </ac:spMkLst>
        </pc:spChg>
        <pc:spChg chg="add del">
          <ac:chgData name="Julia Iolanda" userId="eff75c9f7c7d6e4a" providerId="LiveId" clId="{DB9E7A59-3A47-4A18-A34F-5DC63E8D6D2B}" dt="2020-07-20T01:13:18.164" v="1511" actId="478"/>
          <ac:spMkLst>
            <pc:docMk/>
            <pc:sldMk cId="365154488" sldId="267"/>
            <ac:spMk id="3" creationId="{A75111E8-73FE-4FB5-84A0-954B195F89AC}"/>
          </ac:spMkLst>
        </pc:spChg>
        <pc:picChg chg="add del">
          <ac:chgData name="Julia Iolanda" userId="eff75c9f7c7d6e4a" providerId="LiveId" clId="{DB9E7A59-3A47-4A18-A34F-5DC63E8D6D2B}" dt="2020-07-20T01:13:17.727" v="1510"/>
          <ac:picMkLst>
            <pc:docMk/>
            <pc:sldMk cId="365154488" sldId="267"/>
            <ac:picMk id="4098" creationId="{13DFA13E-3F99-47B7-ADFC-9BCD18500460}"/>
          </ac:picMkLst>
        </pc:picChg>
      </pc:sldChg>
      <pc:sldChg chg="add del ord">
        <pc:chgData name="Julia Iolanda" userId="eff75c9f7c7d6e4a" providerId="LiveId" clId="{DB9E7A59-3A47-4A18-A34F-5DC63E8D6D2B}" dt="2020-07-20T01:26:58.685" v="1532"/>
        <pc:sldMkLst>
          <pc:docMk/>
          <pc:sldMk cId="1135378481" sldId="267"/>
        </pc:sldMkLst>
      </pc:sldChg>
      <pc:sldChg chg="addSp delSp modSp new mod">
        <pc:chgData name="Julia Iolanda" userId="eff75c9f7c7d6e4a" providerId="LiveId" clId="{DB9E7A59-3A47-4A18-A34F-5DC63E8D6D2B}" dt="2020-07-20T20:21:34.908" v="1583" actId="1076"/>
        <pc:sldMkLst>
          <pc:docMk/>
          <pc:sldMk cId="217432394" sldId="268"/>
        </pc:sldMkLst>
        <pc:spChg chg="del">
          <ac:chgData name="Julia Iolanda" userId="eff75c9f7c7d6e4a" providerId="LiveId" clId="{DB9E7A59-3A47-4A18-A34F-5DC63E8D6D2B}" dt="2020-07-20T20:12:50.682" v="1534" actId="478"/>
          <ac:spMkLst>
            <pc:docMk/>
            <pc:sldMk cId="217432394" sldId="268"/>
            <ac:spMk id="2" creationId="{6494F7B8-2761-4813-B7E4-34E9563AF8D7}"/>
          </ac:spMkLst>
        </pc:spChg>
        <pc:spChg chg="del">
          <ac:chgData name="Julia Iolanda" userId="eff75c9f7c7d6e4a" providerId="LiveId" clId="{DB9E7A59-3A47-4A18-A34F-5DC63E8D6D2B}" dt="2020-07-20T20:12:50.682" v="1534" actId="478"/>
          <ac:spMkLst>
            <pc:docMk/>
            <pc:sldMk cId="217432394" sldId="268"/>
            <ac:spMk id="3" creationId="{C0E94009-B3AE-4403-8E6B-1685C28C6FF6}"/>
          </ac:spMkLst>
        </pc:spChg>
        <pc:spChg chg="del">
          <ac:chgData name="Julia Iolanda" userId="eff75c9f7c7d6e4a" providerId="LiveId" clId="{DB9E7A59-3A47-4A18-A34F-5DC63E8D6D2B}" dt="2020-07-20T20:12:50.682" v="1534" actId="478"/>
          <ac:spMkLst>
            <pc:docMk/>
            <pc:sldMk cId="217432394" sldId="268"/>
            <ac:spMk id="4" creationId="{7A68ACB7-6B10-47ED-9ABD-4E98B2F9DAA6}"/>
          </ac:spMkLst>
        </pc:spChg>
        <pc:picChg chg="add mod">
          <ac:chgData name="Julia Iolanda" userId="eff75c9f7c7d6e4a" providerId="LiveId" clId="{DB9E7A59-3A47-4A18-A34F-5DC63E8D6D2B}" dt="2020-07-20T20:21:34.908" v="1583" actId="1076"/>
          <ac:picMkLst>
            <pc:docMk/>
            <pc:sldMk cId="217432394" sldId="268"/>
            <ac:picMk id="5" creationId="{AE384148-9FF3-4A69-8DAC-751832605498}"/>
          </ac:picMkLst>
        </pc:picChg>
        <pc:picChg chg="add del mod">
          <ac:chgData name="Julia Iolanda" userId="eff75c9f7c7d6e4a" providerId="LiveId" clId="{DB9E7A59-3A47-4A18-A34F-5DC63E8D6D2B}" dt="2020-07-20T20:21:23.362" v="1578" actId="478"/>
          <ac:picMkLst>
            <pc:docMk/>
            <pc:sldMk cId="217432394" sldId="268"/>
            <ac:picMk id="6" creationId="{7814991D-E499-42CD-88D7-C58B238449E2}"/>
          </ac:picMkLst>
        </pc:picChg>
        <pc:picChg chg="add del mod">
          <ac:chgData name="Julia Iolanda" userId="eff75c9f7c7d6e4a" providerId="LiveId" clId="{DB9E7A59-3A47-4A18-A34F-5DC63E8D6D2B}" dt="2020-07-20T20:19:06.876" v="1570" actId="478"/>
          <ac:picMkLst>
            <pc:docMk/>
            <pc:sldMk cId="217432394" sldId="268"/>
            <ac:picMk id="1026" creationId="{CFFD60D0-E53A-4D29-A861-0027AFC9028D}"/>
          </ac:picMkLst>
        </pc:picChg>
      </pc:sldChg>
      <pc:sldChg chg="addSp delSp modSp new mod">
        <pc:chgData name="Julia Iolanda" userId="eff75c9f7c7d6e4a" providerId="LiveId" clId="{DB9E7A59-3A47-4A18-A34F-5DC63E8D6D2B}" dt="2020-07-20T20:21:20.632" v="1577" actId="14100"/>
        <pc:sldMkLst>
          <pc:docMk/>
          <pc:sldMk cId="261729615" sldId="269"/>
        </pc:sldMkLst>
        <pc:spChg chg="del">
          <ac:chgData name="Julia Iolanda" userId="eff75c9f7c7d6e4a" providerId="LiveId" clId="{DB9E7A59-3A47-4A18-A34F-5DC63E8D6D2B}" dt="2020-07-20T20:21:12.394" v="1572" actId="478"/>
          <ac:spMkLst>
            <pc:docMk/>
            <pc:sldMk cId="261729615" sldId="269"/>
            <ac:spMk id="2" creationId="{524F6BE3-B971-4596-9286-D4E7E2386FD5}"/>
          </ac:spMkLst>
        </pc:spChg>
        <pc:spChg chg="del">
          <ac:chgData name="Julia Iolanda" userId="eff75c9f7c7d6e4a" providerId="LiveId" clId="{DB9E7A59-3A47-4A18-A34F-5DC63E8D6D2B}" dt="2020-07-20T20:21:12.394" v="1572" actId="478"/>
          <ac:spMkLst>
            <pc:docMk/>
            <pc:sldMk cId="261729615" sldId="269"/>
            <ac:spMk id="3" creationId="{BEF27249-4D25-4433-AA4B-97F6AF508702}"/>
          </ac:spMkLst>
        </pc:spChg>
        <pc:spChg chg="del">
          <ac:chgData name="Julia Iolanda" userId="eff75c9f7c7d6e4a" providerId="LiveId" clId="{DB9E7A59-3A47-4A18-A34F-5DC63E8D6D2B}" dt="2020-07-20T20:21:12.394" v="1572" actId="478"/>
          <ac:spMkLst>
            <pc:docMk/>
            <pc:sldMk cId="261729615" sldId="269"/>
            <ac:spMk id="4" creationId="{26014B2E-E7FF-4CF9-BDA3-181A273FEEF3}"/>
          </ac:spMkLst>
        </pc:spChg>
        <pc:picChg chg="add mod">
          <ac:chgData name="Julia Iolanda" userId="eff75c9f7c7d6e4a" providerId="LiveId" clId="{DB9E7A59-3A47-4A18-A34F-5DC63E8D6D2B}" dt="2020-07-20T20:21:20.632" v="1577" actId="14100"/>
          <ac:picMkLst>
            <pc:docMk/>
            <pc:sldMk cId="261729615" sldId="269"/>
            <ac:picMk id="5" creationId="{FB97E5B7-DA86-4AF5-8C1D-4D4933D5B203}"/>
          </ac:picMkLst>
        </pc:picChg>
      </pc:sldChg>
      <pc:sldChg chg="addSp delSp new del mod">
        <pc:chgData name="Julia Iolanda" userId="eff75c9f7c7d6e4a" providerId="LiveId" clId="{DB9E7A59-3A47-4A18-A34F-5DC63E8D6D2B}" dt="2020-07-20T20:17:25.834" v="1561" actId="2696"/>
        <pc:sldMkLst>
          <pc:docMk/>
          <pc:sldMk cId="3560251641" sldId="269"/>
        </pc:sldMkLst>
        <pc:spChg chg="del">
          <ac:chgData name="Julia Iolanda" userId="eff75c9f7c7d6e4a" providerId="LiveId" clId="{DB9E7A59-3A47-4A18-A34F-5DC63E8D6D2B}" dt="2020-07-20T20:16:36.251" v="1546" actId="478"/>
          <ac:spMkLst>
            <pc:docMk/>
            <pc:sldMk cId="3560251641" sldId="269"/>
            <ac:spMk id="2" creationId="{2DB189B2-523E-494C-B865-34078A89386A}"/>
          </ac:spMkLst>
        </pc:spChg>
        <pc:spChg chg="del">
          <ac:chgData name="Julia Iolanda" userId="eff75c9f7c7d6e4a" providerId="LiveId" clId="{DB9E7A59-3A47-4A18-A34F-5DC63E8D6D2B}" dt="2020-07-20T20:16:36.251" v="1546" actId="478"/>
          <ac:spMkLst>
            <pc:docMk/>
            <pc:sldMk cId="3560251641" sldId="269"/>
            <ac:spMk id="3" creationId="{F27BDA23-B092-4B6F-B9BC-40B764296D9D}"/>
          </ac:spMkLst>
        </pc:spChg>
        <pc:spChg chg="del">
          <ac:chgData name="Julia Iolanda" userId="eff75c9f7c7d6e4a" providerId="LiveId" clId="{DB9E7A59-3A47-4A18-A34F-5DC63E8D6D2B}" dt="2020-07-20T20:16:36.251" v="1546" actId="478"/>
          <ac:spMkLst>
            <pc:docMk/>
            <pc:sldMk cId="3560251641" sldId="269"/>
            <ac:spMk id="4" creationId="{F691CB4B-A8E7-477F-99D1-529B385B803C}"/>
          </ac:spMkLst>
        </pc:spChg>
        <pc:picChg chg="add">
          <ac:chgData name="Julia Iolanda" userId="eff75c9f7c7d6e4a" providerId="LiveId" clId="{DB9E7A59-3A47-4A18-A34F-5DC63E8D6D2B}" dt="2020-07-20T20:16:38.211" v="1547"/>
          <ac:picMkLst>
            <pc:docMk/>
            <pc:sldMk cId="3560251641" sldId="269"/>
            <ac:picMk id="5" creationId="{657717D3-AC5F-4D28-89FB-DF6C83BEF73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20/07/2020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20/07/2020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76806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71497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71497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9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71497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54046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20/07/2020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20/07/2020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20/07/2020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20/07/2020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20/07/2020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20/07/2020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20/07/2020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20/07/2020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20/07/2020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20/07/2020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20/07/2020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20/07/2020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uliaBarbosa-dev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juliabarbosa001/" TargetMode="External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hyperlink" Target="mailto:Juiolanda@hotmail.com" TargetMode="External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858541D-2420-42BA-AE82-6F4C2C953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305D22-9D29-496C-9D4A-9ED19F72D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27040C2-2DE8-458B-B7BC-1ED5AE84A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99BD303-D1E8-4AF0-AB64-E765E7F09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3A7C3E-79D5-4261-ACEF-01D0DA633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98D765-9CF7-454B-A89D-67139D11E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000698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pt-BR">
                <a:solidFill>
                  <a:schemeClr val="bg1"/>
                </a:solidFill>
              </a:rPr>
              <a:t>GIT E GITHUB – AULA 01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476099"/>
          </a:xfrm>
        </p:spPr>
        <p:txBody>
          <a:bodyPr rtlCol="0">
            <a:normAutofit/>
          </a:bodyPr>
          <a:lstStyle/>
          <a:p>
            <a:pPr rtl="0"/>
            <a:r>
              <a:rPr lang="pt-BR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INSTRUTORA: Julia BARBOSA</a:t>
            </a:r>
          </a:p>
        </p:txBody>
      </p:sp>
      <p:pic>
        <p:nvPicPr>
          <p:cNvPr id="5" name="Picture 12" descr="Git e Github Essencial para o Desenvolvedor | Udemy">
            <a:extLst>
              <a:ext uri="{FF2B5EF4-FFF2-40B4-BE49-F238E27FC236}">
                <a16:creationId xmlns:a16="http://schemas.microsoft.com/office/drawing/2014/main" id="{C8D30461-F67A-4FF4-8F8D-3A7B54163D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6" r="-1" b="25809"/>
          <a:stretch/>
        </p:blipFill>
        <p:spPr bwMode="auto">
          <a:xfrm>
            <a:off x="446532" y="599725"/>
            <a:ext cx="11292143" cy="355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Uma imagem contendo desenho, texto&#10;&#10;Descrição gerada automaticamente">
            <a:extLst>
              <a:ext uri="{FF2B5EF4-FFF2-40B4-BE49-F238E27FC236}">
                <a16:creationId xmlns:a16="http://schemas.microsoft.com/office/drawing/2014/main" id="{8E45922C-822C-4FE3-BE3F-719BE23AF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1705" y="784504"/>
            <a:ext cx="1433036" cy="39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-9792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CCF911DF-AE63-40AB-A1C5-2C392ADD6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560" y="541172"/>
            <a:ext cx="7360540" cy="710116"/>
          </a:xfrm>
        </p:spPr>
        <p:txBody>
          <a:bodyPr>
            <a:noAutofit/>
          </a:bodyPr>
          <a:lstStyle/>
          <a:p>
            <a:r>
              <a:rPr lang="pt-BR" sz="4000" dirty="0"/>
              <a:t>PRIMEIROS COMANDOS GIT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9FACDF6-D6DF-4FC4-A1B3-F23D533EA3FE}"/>
              </a:ext>
            </a:extLst>
          </p:cNvPr>
          <p:cNvSpPr txBox="1"/>
          <p:nvPr/>
        </p:nvSpPr>
        <p:spPr>
          <a:xfrm>
            <a:off x="662609" y="1302603"/>
            <a:ext cx="449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CRIAR PASTA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49D63D-F249-4B71-BD0F-CDEF6B151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4409" y="579248"/>
            <a:ext cx="1731605" cy="169468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4DCDE41-2AFA-454C-BCBC-75B045658F02}"/>
              </a:ext>
            </a:extLst>
          </p:cNvPr>
          <p:cNvSpPr/>
          <p:nvPr/>
        </p:nvSpPr>
        <p:spPr>
          <a:xfrm>
            <a:off x="755374" y="1736544"/>
            <a:ext cx="6029739" cy="4573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MKDIR (NOME DA PASTA)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CA7155B-3AAC-4064-93A1-AEFDEF384540}"/>
              </a:ext>
            </a:extLst>
          </p:cNvPr>
          <p:cNvSpPr txBox="1"/>
          <p:nvPr/>
        </p:nvSpPr>
        <p:spPr>
          <a:xfrm>
            <a:off x="662609" y="2273930"/>
            <a:ext cx="406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ABRIR A PASTA CRIADA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E0C8581-BA3D-454C-8EB9-30798D5F3DE2}"/>
              </a:ext>
            </a:extLst>
          </p:cNvPr>
          <p:cNvSpPr/>
          <p:nvPr/>
        </p:nvSpPr>
        <p:spPr>
          <a:xfrm>
            <a:off x="755372" y="2734743"/>
            <a:ext cx="6029739" cy="4573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CD (NOME DA PASTA) /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BEF9C3-7259-4393-8FBA-517949F409AF}"/>
              </a:ext>
            </a:extLst>
          </p:cNvPr>
          <p:cNvSpPr txBox="1"/>
          <p:nvPr/>
        </p:nvSpPr>
        <p:spPr>
          <a:xfrm>
            <a:off x="5247861" y="37338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D9AA589-D36A-4C11-8FA6-F915F393AF1F}"/>
              </a:ext>
            </a:extLst>
          </p:cNvPr>
          <p:cNvSpPr txBox="1"/>
          <p:nvPr/>
        </p:nvSpPr>
        <p:spPr>
          <a:xfrm>
            <a:off x="662609" y="3243682"/>
            <a:ext cx="555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INICIALIZAR O REPOSITÓRIO 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63E644F-18F5-400C-8B1C-B802861521E8}"/>
              </a:ext>
            </a:extLst>
          </p:cNvPr>
          <p:cNvSpPr/>
          <p:nvPr/>
        </p:nvSpPr>
        <p:spPr>
          <a:xfrm>
            <a:off x="729671" y="3652184"/>
            <a:ext cx="6029739" cy="433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GIT INIT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A7C63AA-A7FB-4F8D-A282-EA98BF304040}"/>
              </a:ext>
            </a:extLst>
          </p:cNvPr>
          <p:cNvSpPr txBox="1"/>
          <p:nvPr/>
        </p:nvSpPr>
        <p:spPr>
          <a:xfrm>
            <a:off x="662609" y="4176382"/>
            <a:ext cx="534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MOSTRAR LISTA DE DIRETÓRIOS EXISTENTES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5B78E69-12F7-4AFE-8ED3-BFC1443BAC92}"/>
              </a:ext>
            </a:extLst>
          </p:cNvPr>
          <p:cNvSpPr/>
          <p:nvPr/>
        </p:nvSpPr>
        <p:spPr>
          <a:xfrm>
            <a:off x="729670" y="4675681"/>
            <a:ext cx="6029739" cy="433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LS -LA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F79631A-7E29-4737-A8C2-40920D09F7DC}"/>
              </a:ext>
            </a:extLst>
          </p:cNvPr>
          <p:cNvSpPr txBox="1"/>
          <p:nvPr/>
        </p:nvSpPr>
        <p:spPr>
          <a:xfrm>
            <a:off x="755372" y="5208104"/>
            <a:ext cx="495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MOSTRAR ARQUIVOS DENTRO DA PASTA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6748F12-5C1F-4AC2-BABD-2E8082F68055}"/>
              </a:ext>
            </a:extLst>
          </p:cNvPr>
          <p:cNvSpPr/>
          <p:nvPr/>
        </p:nvSpPr>
        <p:spPr>
          <a:xfrm>
            <a:off x="662609" y="5577436"/>
            <a:ext cx="6029739" cy="433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LS </a:t>
            </a: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41E7DC-C148-4A95-AF2B-D613C2820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B3E502-7B9D-4CC2-AEF1-61E35D08E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3DFB63-5ACC-44EB-A0A9-33D0ADA3E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418F9-B1A3-4097-9C97-E1C9F3149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Picture 12" descr="Git e Github Essencial para o Desenvolvedor | Udemy">
            <a:extLst>
              <a:ext uri="{FF2B5EF4-FFF2-40B4-BE49-F238E27FC236}">
                <a16:creationId xmlns:a16="http://schemas.microsoft.com/office/drawing/2014/main" id="{17008E99-6C9B-4C6C-BAB7-EF2691F46F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0" r="7056" b="1"/>
          <a:stretch/>
        </p:blipFill>
        <p:spPr bwMode="auto">
          <a:xfrm>
            <a:off x="446533" y="457201"/>
            <a:ext cx="7595655" cy="58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B5E8ED2-C3EC-40AD-BDB9-27E589B52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457202"/>
            <a:ext cx="3615593" cy="5859734"/>
          </a:xfrm>
          <a:prstGeom prst="rect">
            <a:avLst/>
          </a:prstGeom>
          <a:solidFill>
            <a:srgbClr val="7564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6" name="Picture 2" descr="Forma envelope de volta fechada preto Ícone grátis">
            <a:extLst>
              <a:ext uri="{FF2B5EF4-FFF2-40B4-BE49-F238E27FC236}">
                <a16:creationId xmlns:a16="http://schemas.microsoft.com/office/drawing/2014/main" id="{45F0CA0B-C347-4999-9C22-7E63B98C5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045" y="2162410"/>
            <a:ext cx="352827" cy="35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32DF9F9B-8F7D-4F9B-9362-C08D31E859F4}"/>
              </a:ext>
            </a:extLst>
          </p:cNvPr>
          <p:cNvSpPr txBox="1"/>
          <p:nvPr/>
        </p:nvSpPr>
        <p:spPr>
          <a:xfrm>
            <a:off x="8622878" y="2127875"/>
            <a:ext cx="27618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pt-BR" sz="2000" dirty="0">
                <a:solidFill>
                  <a:schemeClr val="bg1"/>
                </a:solidFill>
                <a:latin typeface="Abadi" panose="020B06040201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Juiolanda@hotmail.com</a:t>
            </a:r>
            <a:endParaRPr lang="pt-BR" sz="20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28" name="Picture 4" descr="Logotipo linkedin Ícone grátis">
            <a:extLst>
              <a:ext uri="{FF2B5EF4-FFF2-40B4-BE49-F238E27FC236}">
                <a16:creationId xmlns:a16="http://schemas.microsoft.com/office/drawing/2014/main" id="{A99327C4-B136-427B-91D2-607A7ED6C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045" y="2686939"/>
            <a:ext cx="352827" cy="35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B64375B4-C2B5-4DD4-B16C-8CA53F8B6DB3}"/>
              </a:ext>
            </a:extLst>
          </p:cNvPr>
          <p:cNvSpPr txBox="1"/>
          <p:nvPr/>
        </p:nvSpPr>
        <p:spPr>
          <a:xfrm>
            <a:off x="8589872" y="2571287"/>
            <a:ext cx="30322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  <a:latin typeface="Abadi" panose="020B0604020104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https://www.linkedin.com/in/juliabarbosa001/</a:t>
            </a:r>
            <a:endParaRPr lang="pt-BR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30" name="Picture 6" descr="Github gato em um círculo Ícone grátis">
            <a:extLst>
              <a:ext uri="{FF2B5EF4-FFF2-40B4-BE49-F238E27FC236}">
                <a16:creationId xmlns:a16="http://schemas.microsoft.com/office/drawing/2014/main" id="{65AA703D-EAC0-431F-BE6B-4CA12A7A5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68" y="3288404"/>
            <a:ext cx="448710" cy="44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3BA73A81-FA4C-4847-9734-7BB2F4C531CE}"/>
              </a:ext>
            </a:extLst>
          </p:cNvPr>
          <p:cNvSpPr txBox="1"/>
          <p:nvPr/>
        </p:nvSpPr>
        <p:spPr>
          <a:xfrm>
            <a:off x="8589872" y="3217618"/>
            <a:ext cx="3129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  <a:latin typeface="Abadi" panose="020B0604020104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https://github.com/JuliaBarbosa-dev</a:t>
            </a:r>
            <a:endParaRPr lang="pt-BR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2" name="Subtítulo 7">
            <a:extLst>
              <a:ext uri="{FF2B5EF4-FFF2-40B4-BE49-F238E27FC236}">
                <a16:creationId xmlns:a16="http://schemas.microsoft.com/office/drawing/2014/main" id="{43CC7495-2AC7-4B88-949E-71FC3BE6CC08}"/>
              </a:ext>
            </a:extLst>
          </p:cNvPr>
          <p:cNvSpPr txBox="1">
            <a:spLocks/>
          </p:cNvSpPr>
          <p:nvPr/>
        </p:nvSpPr>
        <p:spPr>
          <a:xfrm>
            <a:off x="8622878" y="4039096"/>
            <a:ext cx="2642653" cy="294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  <a:latin typeface="Abadi" panose="020B0604020104020204" pitchFamily="34" charset="0"/>
              </a:rPr>
              <a:t>@its_Juliaalves</a:t>
            </a:r>
          </a:p>
        </p:txBody>
      </p:sp>
      <p:pic>
        <p:nvPicPr>
          <p:cNvPr id="33" name="Picture 10" descr="Logo instagram Ícone grátis">
            <a:extLst>
              <a:ext uri="{FF2B5EF4-FFF2-40B4-BE49-F238E27FC236}">
                <a16:creationId xmlns:a16="http://schemas.microsoft.com/office/drawing/2014/main" id="{5AE1F327-89FA-483F-B88F-CEAA8F74F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779" y="3978549"/>
            <a:ext cx="357809" cy="35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4" descr="Variante logotipo whatsapp Ícone grátis">
            <a:extLst>
              <a:ext uri="{FF2B5EF4-FFF2-40B4-BE49-F238E27FC236}">
                <a16:creationId xmlns:a16="http://schemas.microsoft.com/office/drawing/2014/main" id="{F769C8FD-0120-4B05-A822-AAC6F22EA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779" y="4529383"/>
            <a:ext cx="421994" cy="42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ítulo 8">
            <a:extLst>
              <a:ext uri="{FF2B5EF4-FFF2-40B4-BE49-F238E27FC236}">
                <a16:creationId xmlns:a16="http://schemas.microsoft.com/office/drawing/2014/main" id="{DC8FE93D-5CEC-4B6E-8FEF-021EF87DC248}"/>
              </a:ext>
            </a:extLst>
          </p:cNvPr>
          <p:cNvSpPr txBox="1">
            <a:spLocks/>
          </p:cNvSpPr>
          <p:nvPr/>
        </p:nvSpPr>
        <p:spPr>
          <a:xfrm>
            <a:off x="8661489" y="4430508"/>
            <a:ext cx="2787238" cy="520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>
                <a:latin typeface="Abadi" panose="020B0604020104020204" pitchFamily="34" charset="0"/>
              </a:rPr>
              <a:t>81 99972-0476</a:t>
            </a:r>
            <a:endParaRPr lang="pt-BR" sz="2000" dirty="0">
              <a:latin typeface="Abadi" panose="020B0604020104020204" pitchFamily="3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B3A8E03-1D4A-4B91-AD1A-AFCDD4E1F918}"/>
              </a:ext>
            </a:extLst>
          </p:cNvPr>
          <p:cNvSpPr txBox="1"/>
          <p:nvPr/>
        </p:nvSpPr>
        <p:spPr>
          <a:xfrm>
            <a:off x="8391683" y="1139275"/>
            <a:ext cx="2902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Abadi" panose="020B0604020104020204" pitchFamily="34" charset="0"/>
              </a:rPr>
              <a:t>OBRIGADA !</a:t>
            </a:r>
          </a:p>
        </p:txBody>
      </p:sp>
    </p:spTree>
    <p:extLst>
      <p:ext uri="{BB962C8B-B14F-4D97-AF65-F5344CB8AC3E}">
        <p14:creationId xmlns:p14="http://schemas.microsoft.com/office/powerpoint/2010/main" val="113537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5AB149E-F00E-4C1E-B109-262B818F20A9}"/>
              </a:ext>
            </a:extLst>
          </p:cNvPr>
          <p:cNvSpPr txBox="1"/>
          <p:nvPr/>
        </p:nvSpPr>
        <p:spPr>
          <a:xfrm>
            <a:off x="4416847" y="675860"/>
            <a:ext cx="335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OBJETIVOS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B7D0372-CCAE-4904-A414-8A10F36F32B5}"/>
              </a:ext>
            </a:extLst>
          </p:cNvPr>
          <p:cNvSpPr txBox="1"/>
          <p:nvPr/>
        </p:nvSpPr>
        <p:spPr>
          <a:xfrm>
            <a:off x="571478" y="1948068"/>
            <a:ext cx="32070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APRENDER O QUE É CONTROLE DE VERSÃO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1B3D780-0577-441C-97F7-77F29DD5A828}"/>
              </a:ext>
            </a:extLst>
          </p:cNvPr>
          <p:cNvSpPr txBox="1"/>
          <p:nvPr/>
        </p:nvSpPr>
        <p:spPr>
          <a:xfrm>
            <a:off x="4117554" y="1948070"/>
            <a:ext cx="36178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COMO LIDAR COM O GIT E SEUS COMANDOS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C218BED-98D6-4DEC-A314-3AF35BED2561}"/>
              </a:ext>
            </a:extLst>
          </p:cNvPr>
          <p:cNvSpPr txBox="1"/>
          <p:nvPr/>
        </p:nvSpPr>
        <p:spPr>
          <a:xfrm>
            <a:off x="8074447" y="1948069"/>
            <a:ext cx="4015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COMO SUBIR CÓDIGO PRA GITHUB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DBD4729-DBDF-40A6-9BA4-E4C97EF6D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5125130-F4AB-465E-8AE2-E583FCAAB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0BA65A2-0302-4468-ADA7-9EC3F9593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Os Melhores Clientes Git GUI de 2020 para Windows, Linux e Mac">
            <a:extLst>
              <a:ext uri="{FF2B5EF4-FFF2-40B4-BE49-F238E27FC236}">
                <a16:creationId xmlns:a16="http://schemas.microsoft.com/office/drawing/2014/main" id="{A6E992A0-FB09-4536-88D2-85C1B5BD9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2326" y="599724"/>
            <a:ext cx="9000555" cy="520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038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C0D1112-95A8-429B-86CA-3E1A1A6B0912}"/>
              </a:ext>
            </a:extLst>
          </p:cNvPr>
          <p:cNvSpPr txBox="1"/>
          <p:nvPr/>
        </p:nvSpPr>
        <p:spPr>
          <a:xfrm>
            <a:off x="3127514" y="795131"/>
            <a:ext cx="67188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</a:rPr>
              <a:t>O QUE É O TAL DO GIT 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170ED50-5572-4C95-B1F3-D3150461B37D}"/>
              </a:ext>
            </a:extLst>
          </p:cNvPr>
          <p:cNvSpPr txBox="1"/>
          <p:nvPr/>
        </p:nvSpPr>
        <p:spPr>
          <a:xfrm>
            <a:off x="887896" y="2451652"/>
            <a:ext cx="47177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SISTEMA DE CONTROLE DE VERSÕES DISTRIBUIDO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F795BA9-E7DE-4BF1-8D19-7C1434417493}"/>
              </a:ext>
            </a:extLst>
          </p:cNvPr>
          <p:cNvSpPr txBox="1"/>
          <p:nvPr/>
        </p:nvSpPr>
        <p:spPr>
          <a:xfrm>
            <a:off x="6718852" y="2457556"/>
            <a:ext cx="45852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FERRAMENTA DE VERSIONAMENTO DE ARQUIVOS</a:t>
            </a:r>
          </a:p>
        </p:txBody>
      </p:sp>
      <p:pic>
        <p:nvPicPr>
          <p:cNvPr id="1028" name="Picture 4" descr="Logotipo do git Ícone grátis">
            <a:extLst>
              <a:ext uri="{FF2B5EF4-FFF2-40B4-BE49-F238E27FC236}">
                <a16:creationId xmlns:a16="http://schemas.microsoft.com/office/drawing/2014/main" id="{186DF6C3-54A7-4642-AAD9-A2044808B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834" y="4144618"/>
            <a:ext cx="2093845" cy="209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E384148-9FF3-4A69-8DAC-751832605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7" y="0"/>
            <a:ext cx="11675165" cy="687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B97E5B7-DA86-4AF5-8C1D-4D4933D5B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50" y="25643"/>
            <a:ext cx="11563763" cy="683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41E7DC-C148-4A95-AF2B-D613C2820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B3E502-7B9D-4CC2-AEF1-61E35D08E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3DFB63-5ACC-44EB-A0A9-33D0ADA3E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GitHub libera seus principais recursos gratuitamente para todos os ...">
            <a:extLst>
              <a:ext uri="{FF2B5EF4-FFF2-40B4-BE49-F238E27FC236}">
                <a16:creationId xmlns:a16="http://schemas.microsoft.com/office/drawing/2014/main" id="{E3B23EBD-E030-4823-9CB6-47D3C5025B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14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C0D1112-95A8-429B-86CA-3E1A1A6B0912}"/>
              </a:ext>
            </a:extLst>
          </p:cNvPr>
          <p:cNvSpPr txBox="1"/>
          <p:nvPr/>
        </p:nvSpPr>
        <p:spPr>
          <a:xfrm>
            <a:off x="2332383" y="781879"/>
            <a:ext cx="78850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</a:rPr>
              <a:t>O QUE É O TAL DO GITHUB 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B712646-DFD9-403A-8221-E4CC76FC5B88}"/>
              </a:ext>
            </a:extLst>
          </p:cNvPr>
          <p:cNvSpPr txBox="1"/>
          <p:nvPr/>
        </p:nvSpPr>
        <p:spPr>
          <a:xfrm>
            <a:off x="675861" y="2464904"/>
            <a:ext cx="30877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PLATAFORMA DE HOSPEDAGEM DE CÓDIGO-FONTE COM CONTROLE DE  VERSÃO USANDO O GIT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E5847CA-11CC-4206-B307-6DA8351CCA2E}"/>
              </a:ext>
            </a:extLst>
          </p:cNvPr>
          <p:cNvSpPr txBox="1"/>
          <p:nvPr/>
        </p:nvSpPr>
        <p:spPr>
          <a:xfrm>
            <a:off x="6960704" y="2261441"/>
            <a:ext cx="47707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ELE PERMITE QUE PROGRAMADORES, UTILITÁRIOS OU QUALQUER USUÁRIO CADASTRADO NA PLATAFORMA CONTRIBUAM EM PROJETOS PRIVADOS E/OU OPEN SOURCE DE QUALQUER LUGAR DO MUNDO.</a:t>
            </a:r>
          </a:p>
        </p:txBody>
      </p:sp>
      <p:pic>
        <p:nvPicPr>
          <p:cNvPr id="8" name="Picture 2" descr="Github sinal Ícone grátis">
            <a:extLst>
              <a:ext uri="{FF2B5EF4-FFF2-40B4-BE49-F238E27FC236}">
                <a16:creationId xmlns:a16="http://schemas.microsoft.com/office/drawing/2014/main" id="{5416111F-2556-4CD6-A1C2-E1BFE6950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458" y="3784935"/>
            <a:ext cx="1467677" cy="146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82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C0D1112-95A8-429B-86CA-3E1A1A6B0912}"/>
              </a:ext>
            </a:extLst>
          </p:cNvPr>
          <p:cNvSpPr txBox="1"/>
          <p:nvPr/>
        </p:nvSpPr>
        <p:spPr>
          <a:xfrm>
            <a:off x="1583635" y="835947"/>
            <a:ext cx="90247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</a:rPr>
              <a:t>INSTALAÇÃO E CONFIGURAÇÃO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4B6D90D-EE9B-4DB2-BEB2-4A3B2E6D9269}"/>
              </a:ext>
            </a:extLst>
          </p:cNvPr>
          <p:cNvSpPr txBox="1"/>
          <p:nvPr/>
        </p:nvSpPr>
        <p:spPr>
          <a:xfrm>
            <a:off x="1848675" y="3834244"/>
            <a:ext cx="12589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 </a:t>
            </a:r>
            <a:r>
              <a:rPr lang="pt-BR" sz="6000" dirty="0"/>
              <a:t>➚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A7AD78D-E025-4677-AE92-D0CAD49A0C8E}"/>
              </a:ext>
            </a:extLst>
          </p:cNvPr>
          <p:cNvSpPr/>
          <p:nvPr/>
        </p:nvSpPr>
        <p:spPr>
          <a:xfrm>
            <a:off x="957468" y="5083933"/>
            <a:ext cx="3041373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LINK PARA BAIXAR</a:t>
            </a:r>
          </a:p>
        </p:txBody>
      </p:sp>
      <p:sp>
        <p:nvSpPr>
          <p:cNvPr id="13" name="Nuvem 12">
            <a:extLst>
              <a:ext uri="{FF2B5EF4-FFF2-40B4-BE49-F238E27FC236}">
                <a16:creationId xmlns:a16="http://schemas.microsoft.com/office/drawing/2014/main" id="{2FBB987E-304C-4237-8F1C-96FB9D049FCD}"/>
              </a:ext>
            </a:extLst>
          </p:cNvPr>
          <p:cNvSpPr/>
          <p:nvPr/>
        </p:nvSpPr>
        <p:spPr>
          <a:xfrm>
            <a:off x="841509" y="2331567"/>
            <a:ext cx="4532245" cy="1268651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/>
              <a:t>https://git-scm.com/downloads</a:t>
            </a:r>
          </a:p>
        </p:txBody>
      </p:sp>
      <p:sp>
        <p:nvSpPr>
          <p:cNvPr id="15" name="Retângulo: Único Canto Arredondado 14">
            <a:extLst>
              <a:ext uri="{FF2B5EF4-FFF2-40B4-BE49-F238E27FC236}">
                <a16:creationId xmlns:a16="http://schemas.microsoft.com/office/drawing/2014/main" id="{162AADF9-0FA9-42B3-8956-4B676526587B}"/>
              </a:ext>
            </a:extLst>
          </p:cNvPr>
          <p:cNvSpPr/>
          <p:nvPr/>
        </p:nvSpPr>
        <p:spPr>
          <a:xfrm>
            <a:off x="6188765" y="2854628"/>
            <a:ext cx="5618922" cy="488798"/>
          </a:xfrm>
          <a:prstGeom prst="round1Rect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1.  GIT CONFIG --GLOBAL USER.NAME  “ JULIA  ” </a:t>
            </a:r>
          </a:p>
        </p:txBody>
      </p:sp>
      <p:sp>
        <p:nvSpPr>
          <p:cNvPr id="16" name="Retângulo: Único Canto Arredondado 15">
            <a:extLst>
              <a:ext uri="{FF2B5EF4-FFF2-40B4-BE49-F238E27FC236}">
                <a16:creationId xmlns:a16="http://schemas.microsoft.com/office/drawing/2014/main" id="{CF4E2D04-BD2D-4C13-8D1C-39ACF1C6E3EF}"/>
              </a:ext>
            </a:extLst>
          </p:cNvPr>
          <p:cNvSpPr/>
          <p:nvPr/>
        </p:nvSpPr>
        <p:spPr>
          <a:xfrm>
            <a:off x="6188765" y="3724111"/>
            <a:ext cx="5618922" cy="868234"/>
          </a:xfrm>
          <a:prstGeom prst="round1Rect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2.  GIT CONFIG --GLOBAL USER.EMAIL  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“JUIOLANDA@HOTMAIL.COM ” 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Seta: para Baixo 16">
            <a:extLst>
              <a:ext uri="{FF2B5EF4-FFF2-40B4-BE49-F238E27FC236}">
                <a16:creationId xmlns:a16="http://schemas.microsoft.com/office/drawing/2014/main" id="{A44ACF2D-5D14-4577-AC63-F1B2CF2BAB0D}"/>
              </a:ext>
            </a:extLst>
          </p:cNvPr>
          <p:cNvSpPr/>
          <p:nvPr/>
        </p:nvSpPr>
        <p:spPr>
          <a:xfrm>
            <a:off x="8892208" y="3429001"/>
            <a:ext cx="145775" cy="174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4666F51E-EE5B-4622-8868-EAFA2A659CF3}"/>
              </a:ext>
            </a:extLst>
          </p:cNvPr>
          <p:cNvSpPr/>
          <p:nvPr/>
        </p:nvSpPr>
        <p:spPr>
          <a:xfrm>
            <a:off x="8892208" y="4667458"/>
            <a:ext cx="145776" cy="1905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Único Canto Arredondado 18">
            <a:extLst>
              <a:ext uri="{FF2B5EF4-FFF2-40B4-BE49-F238E27FC236}">
                <a16:creationId xmlns:a16="http://schemas.microsoft.com/office/drawing/2014/main" id="{13FDFA38-008D-46D9-B4B9-AAF3DA6CF2A5}"/>
              </a:ext>
            </a:extLst>
          </p:cNvPr>
          <p:cNvSpPr/>
          <p:nvPr/>
        </p:nvSpPr>
        <p:spPr>
          <a:xfrm>
            <a:off x="6255027" y="5007613"/>
            <a:ext cx="5738192" cy="675861"/>
          </a:xfrm>
          <a:prstGeom prst="round1Rect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3. GIT CONFIG --GLOBAL CORE.EDITOR CODE</a:t>
            </a:r>
          </a:p>
        </p:txBody>
      </p:sp>
      <p:sp>
        <p:nvSpPr>
          <p:cNvPr id="20" name="Nuvem 19">
            <a:extLst>
              <a:ext uri="{FF2B5EF4-FFF2-40B4-BE49-F238E27FC236}">
                <a16:creationId xmlns:a16="http://schemas.microsoft.com/office/drawing/2014/main" id="{31603E7D-6CF3-45BF-843E-CB47208D1DD3}"/>
              </a:ext>
            </a:extLst>
          </p:cNvPr>
          <p:cNvSpPr/>
          <p:nvPr/>
        </p:nvSpPr>
        <p:spPr>
          <a:xfrm>
            <a:off x="7447724" y="1866998"/>
            <a:ext cx="3591339" cy="851808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CONFIG. BÁSICAS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91933C0-5647-43FA-A178-3E0137B9E184}"/>
              </a:ext>
            </a:extLst>
          </p:cNvPr>
          <p:cNvSpPr/>
          <p:nvPr/>
        </p:nvSpPr>
        <p:spPr>
          <a:xfrm>
            <a:off x="6453809" y="6082748"/>
            <a:ext cx="5446643" cy="77525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GIT CONFIG USER.NAME OU USER.EMAIL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99463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Tecnologia (design Dividendo)</Template>
  <TotalTime>0</TotalTime>
  <Words>241</Words>
  <Application>Microsoft Office PowerPoint</Application>
  <PresentationFormat>Widescreen</PresentationFormat>
  <Paragraphs>45</Paragraphs>
  <Slides>11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Abadi</vt:lpstr>
      <vt:lpstr>Aharoni</vt:lpstr>
      <vt:lpstr>Calibri</vt:lpstr>
      <vt:lpstr>Gill Sans MT</vt:lpstr>
      <vt:lpstr>Wingdings 2</vt:lpstr>
      <vt:lpstr>Dividendo</vt:lpstr>
      <vt:lpstr>GIT E GITHUB – AULA 01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PRIMEIROS COMANDOS GIT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E GITHUB – AULA 01</dc:title>
  <dc:creator>Julia Iolanda</dc:creator>
  <cp:lastModifiedBy>Julia Iolanda</cp:lastModifiedBy>
  <cp:revision>11</cp:revision>
  <dcterms:created xsi:type="dcterms:W3CDTF">2020-07-18T22:18:34Z</dcterms:created>
  <dcterms:modified xsi:type="dcterms:W3CDTF">2020-07-20T20:21:35Z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