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Iolanda" initials="JI" lastIdx="1" clrIdx="0">
    <p:extLst>
      <p:ext uri="{19B8F6BF-5375-455C-9EA6-DF929625EA0E}">
        <p15:presenceInfo xmlns:p15="http://schemas.microsoft.com/office/powerpoint/2012/main" userId="eff75c9f7c7d6e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5533A-EF43-4500-801F-049305A555B3}" v="33" dt="2020-07-20T01:40:2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Iolanda" userId="eff75c9f7c7d6e4a" providerId="LiveId" clId="{DB9E7A59-3A47-4A18-A34F-5DC63E8D6D2B}"/>
    <pc:docChg chg="modSld">
      <pc:chgData name="Julia Iolanda" userId="eff75c9f7c7d6e4a" providerId="LiveId" clId="{DB9E7A59-3A47-4A18-A34F-5DC63E8D6D2B}" dt="2020-07-18T22:41:10.049" v="15" actId="1076"/>
      <pc:docMkLst>
        <pc:docMk/>
      </pc:docMkLst>
      <pc:sldChg chg="addSp modSp mod">
        <pc:chgData name="Julia Iolanda" userId="eff75c9f7c7d6e4a" providerId="LiveId" clId="{DB9E7A59-3A47-4A18-A34F-5DC63E8D6D2B}" dt="2020-07-18T22:41:10.049" v="15" actId="1076"/>
        <pc:sldMkLst>
          <pc:docMk/>
          <pc:sldMk cId="3501347425" sldId="260"/>
        </pc:sldMkLst>
        <pc:spChg chg="add mod">
          <ac:chgData name="Julia Iolanda" userId="eff75c9f7c7d6e4a" providerId="LiveId" clId="{DB9E7A59-3A47-4A18-A34F-5DC63E8D6D2B}" dt="2020-07-18T22:41:10.049" v="15" actId="1076"/>
          <ac:spMkLst>
            <pc:docMk/>
            <pc:sldMk cId="3501347425" sldId="260"/>
            <ac:spMk id="11" creationId="{AFE22526-4F5B-4334-9F17-0DEDB9C80E45}"/>
          </ac:spMkLst>
        </pc:spChg>
      </pc:sldChg>
    </pc:docChg>
  </pc:docChgLst>
  <pc:docChgLst>
    <pc:chgData name="Julia Iolanda" userId="eff75c9f7c7d6e4a" providerId="LiveId" clId="{BC25533A-EF43-4500-801F-049305A555B3}"/>
    <pc:docChg chg="undo custSel mod addSld delSld modSld sldOrd">
      <pc:chgData name="Julia Iolanda" userId="eff75c9f7c7d6e4a" providerId="LiveId" clId="{BC25533A-EF43-4500-801F-049305A555B3}" dt="2020-07-22T18:21:56.825" v="2018" actId="20577"/>
      <pc:docMkLst>
        <pc:docMk/>
      </pc:docMkLst>
      <pc:sldChg chg="addSp delSp modSp mod setBg setClrOvrMap">
        <pc:chgData name="Julia Iolanda" userId="eff75c9f7c7d6e4a" providerId="LiveId" clId="{BC25533A-EF43-4500-801F-049305A555B3}" dt="2020-07-20T01:22:04.662" v="1380" actId="1076"/>
        <pc:sldMkLst>
          <pc:docMk/>
          <pc:sldMk cId="1487700712" sldId="256"/>
        </pc:sldMkLst>
        <pc:spChg chg="mod">
          <ac:chgData name="Julia Iolanda" userId="eff75c9f7c7d6e4a" providerId="LiveId" clId="{BC25533A-EF43-4500-801F-049305A555B3}" dt="2020-07-20T01:03:52.541" v="1217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Julia Iolanda" userId="eff75c9f7c7d6e4a" providerId="LiveId" clId="{BC25533A-EF43-4500-801F-049305A555B3}" dt="2020-07-20T01:04:12.990" v="1224" actId="14100"/>
          <ac:spMkLst>
            <pc:docMk/>
            <pc:sldMk cId="1487700712" sldId="256"/>
            <ac:spMk id="3" creationId="{48B6CF59-4E5B-494D-A2F7-97ADD01E6497}"/>
          </ac:spMkLst>
        </pc:spChg>
        <pc:spChg chg="del mod">
          <ac:chgData name="Julia Iolanda" userId="eff75c9f7c7d6e4a" providerId="LiveId" clId="{BC25533A-EF43-4500-801F-049305A555B3}" dt="2020-07-20T01:21:52.182" v="1379"/>
          <ac:spMkLst>
            <pc:docMk/>
            <pc:sldMk cId="1487700712" sldId="256"/>
            <ac:spMk id="9" creationId="{3CE616CF-E17D-4F7D-ABE5-A099333514FB}"/>
          </ac:spMkLst>
        </pc:spChg>
        <pc:spChg chg="add del">
          <ac:chgData name="Julia Iolanda" userId="eff75c9f7c7d6e4a" providerId="LiveId" clId="{BC25533A-EF43-4500-801F-049305A555B3}" dt="2020-07-20T01:02:53.827" v="1207" actId="26606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Julia Iolanda" userId="eff75c9f7c7d6e4a" providerId="LiveId" clId="{BC25533A-EF43-4500-801F-049305A555B3}" dt="2020-07-20T01:02:53.827" v="1207" actId="26606"/>
          <ac:spMkLst>
            <pc:docMk/>
            <pc:sldMk cId="1487700712" sldId="256"/>
            <ac:spMk id="22" creationId="{4A2E7EC3-E07C-46CE-9B25-41865A50681C}"/>
          </ac:spMkLst>
        </pc:spChg>
        <pc:spChg chg="add del">
          <ac:chgData name="Julia Iolanda" userId="eff75c9f7c7d6e4a" providerId="LiveId" clId="{BC25533A-EF43-4500-801F-049305A555B3}" dt="2020-07-20T01:02:44.519" v="1204" actId="26606"/>
          <ac:spMkLst>
            <pc:docMk/>
            <pc:sldMk cId="1487700712" sldId="256"/>
            <ac:spMk id="27" creationId="{1858541D-2420-42BA-AE82-6F4C2C9532CD}"/>
          </ac:spMkLst>
        </pc:spChg>
        <pc:spChg chg="add del">
          <ac:chgData name="Julia Iolanda" userId="eff75c9f7c7d6e4a" providerId="LiveId" clId="{BC25533A-EF43-4500-801F-049305A555B3}" dt="2020-07-20T01:02:53.811" v="1206" actId="26606"/>
          <ac:spMkLst>
            <pc:docMk/>
            <pc:sldMk cId="1487700712" sldId="256"/>
            <ac:spMk id="34" creationId="{4A2E7EC3-E07C-46CE-9B25-41865A50681C}"/>
          </ac:spMkLst>
        </pc:spChg>
        <pc:spChg chg="add del">
          <ac:chgData name="Julia Iolanda" userId="eff75c9f7c7d6e4a" providerId="LiveId" clId="{BC25533A-EF43-4500-801F-049305A555B3}" dt="2020-07-20T01:02:53.811" v="1206" actId="26606"/>
          <ac:spMkLst>
            <pc:docMk/>
            <pc:sldMk cId="1487700712" sldId="256"/>
            <ac:spMk id="35" creationId="{493D4EDA-58E0-40CC-B3CA-14CDEB349D24}"/>
          </ac:spMkLst>
        </pc:spChg>
        <pc:spChg chg="add">
          <ac:chgData name="Julia Iolanda" userId="eff75c9f7c7d6e4a" providerId="LiveId" clId="{BC25533A-EF43-4500-801F-049305A555B3}" dt="2020-07-20T01:02:53.827" v="1207" actId="26606"/>
          <ac:spMkLst>
            <pc:docMk/>
            <pc:sldMk cId="1487700712" sldId="256"/>
            <ac:spMk id="38" creationId="{1858541D-2420-42BA-AE82-6F4C2C9532CD}"/>
          </ac:spMkLst>
        </pc:spChg>
        <pc:spChg chg="add del">
          <ac:chgData name="Julia Iolanda" userId="eff75c9f7c7d6e4a" providerId="LiveId" clId="{BC25533A-EF43-4500-801F-049305A555B3}" dt="2020-07-20T00:40:21.592" v="543" actId="26606"/>
          <ac:spMkLst>
            <pc:docMk/>
            <pc:sldMk cId="1487700712" sldId="256"/>
            <ac:spMk id="75" creationId="{8562A227-84EF-4A95-A0B5-DD9C8F48CDA0}"/>
          </ac:spMkLst>
        </pc:spChg>
        <pc:spChg chg="add del">
          <ac:chgData name="Julia Iolanda" userId="eff75c9f7c7d6e4a" providerId="LiveId" clId="{BC25533A-EF43-4500-801F-049305A555B3}" dt="2020-07-20T00:40:21.592" v="543" actId="26606"/>
          <ac:spMkLst>
            <pc:docMk/>
            <pc:sldMk cId="1487700712" sldId="256"/>
            <ac:spMk id="77" creationId="{A768308B-F3A8-4F5D-9C0D-92473029F7CC}"/>
          </ac:spMkLst>
        </pc:spChg>
        <pc:spChg chg="add del">
          <ac:chgData name="Julia Iolanda" userId="eff75c9f7c7d6e4a" providerId="LiveId" clId="{BC25533A-EF43-4500-801F-049305A555B3}" dt="2020-07-20T00:40:33.472" v="545" actId="26606"/>
          <ac:spMkLst>
            <pc:docMk/>
            <pc:sldMk cId="1487700712" sldId="256"/>
            <ac:spMk id="79" creationId="{27C7EF06-04D8-4D07-AA7E-252F86758B26}"/>
          </ac:spMkLst>
        </pc:spChg>
        <pc:spChg chg="add del">
          <ac:chgData name="Julia Iolanda" userId="eff75c9f7c7d6e4a" providerId="LiveId" clId="{BC25533A-EF43-4500-801F-049305A555B3}" dt="2020-07-20T00:40:33.472" v="545" actId="26606"/>
          <ac:spMkLst>
            <pc:docMk/>
            <pc:sldMk cId="1487700712" sldId="256"/>
            <ac:spMk id="81" creationId="{D19A3BB8-2318-47B0-AF9E-2E418FA40519}"/>
          </ac:spMkLst>
        </pc:spChg>
        <pc:spChg chg="add del">
          <ac:chgData name="Julia Iolanda" userId="eff75c9f7c7d6e4a" providerId="LiveId" clId="{BC25533A-EF43-4500-801F-049305A555B3}" dt="2020-07-20T00:40:57.793" v="549" actId="26606"/>
          <ac:spMkLst>
            <pc:docMk/>
            <pc:sldMk cId="1487700712" sldId="256"/>
            <ac:spMk id="83" creationId="{BB64AD8F-3C34-4EB7-861E-79523E4C25C9}"/>
          </ac:spMkLst>
        </pc:spChg>
        <pc:spChg chg="add del">
          <ac:chgData name="Julia Iolanda" userId="eff75c9f7c7d6e4a" providerId="LiveId" clId="{BC25533A-EF43-4500-801F-049305A555B3}" dt="2020-07-20T00:40:57.793" v="549" actId="26606"/>
          <ac:spMkLst>
            <pc:docMk/>
            <pc:sldMk cId="1487700712" sldId="256"/>
            <ac:spMk id="85" creationId="{0F37AB32-E763-4AE3-914A-6F72C628BA9E}"/>
          </ac:spMkLst>
        </pc:spChg>
        <pc:spChg chg="add del">
          <ac:chgData name="Julia Iolanda" userId="eff75c9f7c7d6e4a" providerId="LiveId" clId="{BC25533A-EF43-4500-801F-049305A555B3}" dt="2020-07-20T00:40:33.472" v="545" actId="26606"/>
          <ac:spMkLst>
            <pc:docMk/>
            <pc:sldMk cId="1487700712" sldId="256"/>
            <ac:spMk id="4104" creationId="{0D58EE62-711B-4B69-AB72-8BA2A9149C1F}"/>
          </ac:spMkLst>
        </pc:spChg>
        <pc:spChg chg="add del">
          <ac:chgData name="Julia Iolanda" userId="eff75c9f7c7d6e4a" providerId="LiveId" clId="{BC25533A-EF43-4500-801F-049305A555B3}" dt="2020-07-20T00:40:33.472" v="545" actId="26606"/>
          <ac:spMkLst>
            <pc:docMk/>
            <pc:sldMk cId="1487700712" sldId="256"/>
            <ac:spMk id="4105" creationId="{2772FBDF-FDA4-4E18-B1BD-DF0D9E54C262}"/>
          </ac:spMkLst>
        </pc:spChg>
        <pc:spChg chg="add del">
          <ac:chgData name="Julia Iolanda" userId="eff75c9f7c7d6e4a" providerId="LiveId" clId="{BC25533A-EF43-4500-801F-049305A555B3}" dt="2020-07-20T00:41:16.838" v="561" actId="26606"/>
          <ac:spMkLst>
            <pc:docMk/>
            <pc:sldMk cId="1487700712" sldId="256"/>
            <ac:spMk id="4107" creationId="{8562A227-84EF-4A95-A0B5-DD9C8F48CDA0}"/>
          </ac:spMkLst>
        </pc:spChg>
        <pc:spChg chg="add del">
          <ac:chgData name="Julia Iolanda" userId="eff75c9f7c7d6e4a" providerId="LiveId" clId="{BC25533A-EF43-4500-801F-049305A555B3}" dt="2020-07-20T00:41:16.838" v="561" actId="26606"/>
          <ac:spMkLst>
            <pc:docMk/>
            <pc:sldMk cId="1487700712" sldId="256"/>
            <ac:spMk id="4108" creationId="{A768308B-F3A8-4F5D-9C0D-92473029F7CC}"/>
          </ac:spMkLst>
        </pc:spChg>
        <pc:spChg chg="add del">
          <ac:chgData name="Julia Iolanda" userId="eff75c9f7c7d6e4a" providerId="LiveId" clId="{BC25533A-EF43-4500-801F-049305A555B3}" dt="2020-07-20T00:40:57.793" v="549" actId="26606"/>
          <ac:spMkLst>
            <pc:docMk/>
            <pc:sldMk cId="1487700712" sldId="256"/>
            <ac:spMk id="4110" creationId="{897B6D83-B96C-4F05-9331-4FB18616442E}"/>
          </ac:spMkLst>
        </pc:spChg>
        <pc:grpChg chg="add del">
          <ac:chgData name="Julia Iolanda" userId="eff75c9f7c7d6e4a" providerId="LiveId" clId="{BC25533A-EF43-4500-801F-049305A555B3}" dt="2020-07-20T01:02:53.827" v="1207" actId="26606"/>
          <ac:grpSpMkLst>
            <pc:docMk/>
            <pc:sldMk cId="1487700712" sldId="256"/>
            <ac:grpSpMk id="17" creationId="{AA9EB0BC-A85E-4C26-B355-5DFCEF6CCB49}"/>
          </ac:grpSpMkLst>
        </pc:grpChg>
        <pc:grpChg chg="add del">
          <ac:chgData name="Julia Iolanda" userId="eff75c9f7c7d6e4a" providerId="LiveId" clId="{BC25533A-EF43-4500-801F-049305A555B3}" dt="2020-07-20T01:02:44.519" v="1204" actId="26606"/>
          <ac:grpSpMkLst>
            <pc:docMk/>
            <pc:sldMk cId="1487700712" sldId="256"/>
            <ac:grpSpMk id="29" creationId="{78305D22-9D29-496C-9D4A-9ED19F72DA2B}"/>
          </ac:grpSpMkLst>
        </pc:grpChg>
        <pc:grpChg chg="add del">
          <ac:chgData name="Julia Iolanda" userId="eff75c9f7c7d6e4a" providerId="LiveId" clId="{BC25533A-EF43-4500-801F-049305A555B3}" dt="2020-07-20T01:02:53.811" v="1206" actId="26606"/>
          <ac:grpSpMkLst>
            <pc:docMk/>
            <pc:sldMk cId="1487700712" sldId="256"/>
            <ac:grpSpMk id="36" creationId="{AA9EB0BC-A85E-4C26-B355-5DFCEF6CCB49}"/>
          </ac:grpSpMkLst>
        </pc:grpChg>
        <pc:grpChg chg="add">
          <ac:chgData name="Julia Iolanda" userId="eff75c9f7c7d6e4a" providerId="LiveId" clId="{BC25533A-EF43-4500-801F-049305A555B3}" dt="2020-07-20T01:02:53.827" v="1207" actId="26606"/>
          <ac:grpSpMkLst>
            <pc:docMk/>
            <pc:sldMk cId="1487700712" sldId="256"/>
            <ac:grpSpMk id="39" creationId="{78305D22-9D29-496C-9D4A-9ED19F72DA2B}"/>
          </ac:grpSpMkLst>
        </pc:grpChg>
        <pc:picChg chg="add del mod ord">
          <ac:chgData name="Julia Iolanda" userId="eff75c9f7c7d6e4a" providerId="LiveId" clId="{BC25533A-EF43-4500-801F-049305A555B3}" dt="2020-07-20T00:41:16.422" v="560"/>
          <ac:picMkLst>
            <pc:docMk/>
            <pc:sldMk cId="1487700712" sldId="256"/>
            <ac:picMk id="4" creationId="{CC2859F5-7F80-4F7A-9561-9D7757209248}"/>
          </ac:picMkLst>
        </pc:picChg>
        <pc:picChg chg="add mod ord">
          <ac:chgData name="Julia Iolanda" userId="eff75c9f7c7d6e4a" providerId="LiveId" clId="{BC25533A-EF43-4500-801F-049305A555B3}" dt="2020-07-20T01:02:53.827" v="1207" actId="26606"/>
          <ac:picMkLst>
            <pc:docMk/>
            <pc:sldMk cId="1487700712" sldId="256"/>
            <ac:picMk id="5" creationId="{C8D30461-F67A-4FF4-8F8D-3A7B54163D2B}"/>
          </ac:picMkLst>
        </pc:picChg>
        <pc:picChg chg="del mod ord">
          <ac:chgData name="Julia Iolanda" userId="eff75c9f7c7d6e4a" providerId="LiveId" clId="{BC25533A-EF43-4500-801F-049305A555B3}" dt="2020-07-20T01:02:25.448" v="1200" actId="478"/>
          <ac:picMkLst>
            <pc:docMk/>
            <pc:sldMk cId="1487700712" sldId="256"/>
            <ac:picMk id="7" creationId="{3840F91C-EDD0-4D4E-A4AB-E6C77856C88C}"/>
          </ac:picMkLst>
        </pc:picChg>
        <pc:picChg chg="add del mod">
          <ac:chgData name="Julia Iolanda" userId="eff75c9f7c7d6e4a" providerId="LiveId" clId="{BC25533A-EF43-4500-801F-049305A555B3}" dt="2020-07-20T01:22:04.662" v="1380" actId="1076"/>
          <ac:picMkLst>
            <pc:docMk/>
            <pc:sldMk cId="1487700712" sldId="256"/>
            <ac:picMk id="8" creationId="{2C0CE140-86A2-40FA-8265-DD6F2E03464E}"/>
          </ac:picMkLst>
        </pc:picChg>
        <pc:picChg chg="add del">
          <ac:chgData name="Julia Iolanda" userId="eff75c9f7c7d6e4a" providerId="LiveId" clId="{BC25533A-EF43-4500-801F-049305A555B3}" dt="2020-07-20T00:37:22.098" v="522"/>
          <ac:picMkLst>
            <pc:docMk/>
            <pc:sldMk cId="1487700712" sldId="256"/>
            <ac:picMk id="4098" creationId="{64B0C51A-7CDD-4DDF-8142-B91197142901}"/>
          </ac:picMkLst>
        </pc:picChg>
        <pc:picChg chg="add del mod ord">
          <ac:chgData name="Julia Iolanda" userId="eff75c9f7c7d6e4a" providerId="LiveId" clId="{BC25533A-EF43-4500-801F-049305A555B3}" dt="2020-07-20T00:41:22.190" v="563" actId="478"/>
          <ac:picMkLst>
            <pc:docMk/>
            <pc:sldMk cId="1487700712" sldId="256"/>
            <ac:picMk id="4100" creationId="{88038280-07AF-41AE-AFBF-EDF8264981C7}"/>
          </ac:picMkLst>
        </pc:picChg>
        <pc:picChg chg="add del mod ord">
          <ac:chgData name="Julia Iolanda" userId="eff75c9f7c7d6e4a" providerId="LiveId" clId="{BC25533A-EF43-4500-801F-049305A555B3}" dt="2020-07-20T00:41:24.086" v="564" actId="478"/>
          <ac:picMkLst>
            <pc:docMk/>
            <pc:sldMk cId="1487700712" sldId="256"/>
            <ac:picMk id="4102" creationId="{59A70B87-8274-40E6-A374-9CBEE9B55427}"/>
          </ac:picMkLst>
        </pc:picChg>
        <pc:picChg chg="add del mod">
          <ac:chgData name="Julia Iolanda" userId="eff75c9f7c7d6e4a" providerId="LiveId" clId="{BC25533A-EF43-4500-801F-049305A555B3}" dt="2020-07-20T01:02:25.448" v="1200" actId="478"/>
          <ac:picMkLst>
            <pc:docMk/>
            <pc:sldMk cId="1487700712" sldId="256"/>
            <ac:picMk id="4106" creationId="{451C9DB9-7CF3-4A54-93F7-A97FCA16DDE3}"/>
          </ac:picMkLst>
        </pc:picChg>
      </pc:sldChg>
      <pc:sldChg chg="addSp delSp modSp mod ord">
        <pc:chgData name="Julia Iolanda" userId="eff75c9f7c7d6e4a" providerId="LiveId" clId="{BC25533A-EF43-4500-801F-049305A555B3}" dt="2020-07-20T01:21:52.182" v="1379"/>
        <pc:sldMkLst>
          <pc:docMk/>
          <pc:sldMk cId="497607547" sldId="258"/>
        </pc:sldMkLst>
        <pc:spChg chg="add del mod ord">
          <ac:chgData name="Julia Iolanda" userId="eff75c9f7c7d6e4a" providerId="LiveId" clId="{BC25533A-EF43-4500-801F-049305A555B3}" dt="2020-07-20T00:34:13.882" v="506" actId="478"/>
          <ac:spMkLst>
            <pc:docMk/>
            <pc:sldMk cId="497607547" sldId="258"/>
            <ac:spMk id="2" creationId="{EF10F66A-81AF-4B3B-9F1D-7F268C6ABCE4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497607547" sldId="258"/>
            <ac:spMk id="3" creationId="{B9463AD9-44C6-4D91-8525-A08350E1FFDA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71" creationId="{A078A52F-85EA-4C0B-962B-D9D9DD4DD78C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73" creationId="{919797D5-5700-4683-B30A-5B4D56CB8270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75" creationId="{4856A7B9-9801-42EC-A4C9-7E22A56EF53D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77" creationId="{8AD54DB8-C150-4290-85D6-F5B0262BFEEF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79" creationId="{379F11E2-8BA5-4C5C-AE7C-361E5EA011FF}"/>
          </ac:spMkLst>
        </pc:spChg>
        <pc:spChg chg="add del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81" creationId="{7C00E1DA-EC7C-40FC-95E3-11FDCD2E4291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39" creationId="{0DBD4729-DBDF-40A6-9BA4-E4C97EF6DD37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41" creationId="{55125130-F4AB-465E-8AE2-E583FCAAB224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43" creationId="{E0BA65A2-0302-4468-ADA7-9EC3F9593F51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45" creationId="{8C266B9D-DC87-430A-8D3A-2E83639A1768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47" creationId="{69282F36-261B-49B3-8CA9-FB857C475A0E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49" creationId="{B87215C3-3B83-4BE7-9213-26E084BD6158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51" creationId="{13A105D4-2907-419E-8223-4C266BA1E5FB}"/>
          </ac:spMkLst>
        </pc:spChg>
        <pc:spChg chg="add">
          <ac:chgData name="Julia Iolanda" userId="eff75c9f7c7d6e4a" providerId="LiveId" clId="{BC25533A-EF43-4500-801F-049305A555B3}" dt="2020-07-20T00:34:53.864" v="512" actId="26606"/>
          <ac:spMkLst>
            <pc:docMk/>
            <pc:sldMk cId="497607547" sldId="258"/>
            <ac:spMk id="153" creationId="{1EEE7F17-8E08-4C69-8E22-661908E6DF72}"/>
          </ac:spMkLst>
        </pc:spChg>
        <pc:grpChg chg="add del">
          <ac:chgData name="Julia Iolanda" userId="eff75c9f7c7d6e4a" providerId="LiveId" clId="{BC25533A-EF43-4500-801F-049305A555B3}" dt="2020-07-20T00:34:53.864" v="512" actId="26606"/>
          <ac:grpSpMkLst>
            <pc:docMk/>
            <pc:sldMk cId="497607547" sldId="258"/>
            <ac:grpSpMk id="83" creationId="{9A421166-2996-41A7-B094-AE5316F347DD}"/>
          </ac:grpSpMkLst>
        </pc:grpChg>
        <pc:picChg chg="add del mod">
          <ac:chgData name="Julia Iolanda" userId="eff75c9f7c7d6e4a" providerId="LiveId" clId="{BC25533A-EF43-4500-801F-049305A555B3}" dt="2020-07-20T00:34:18.772" v="507" actId="478"/>
          <ac:picMkLst>
            <pc:docMk/>
            <pc:sldMk cId="497607547" sldId="258"/>
            <ac:picMk id="1026" creationId="{4EAE3D2B-60D8-431C-8043-37BA1217F1A4}"/>
          </ac:picMkLst>
        </pc:picChg>
        <pc:picChg chg="add del">
          <ac:chgData name="Julia Iolanda" userId="eff75c9f7c7d6e4a" providerId="LiveId" clId="{BC25533A-EF43-4500-801F-049305A555B3}" dt="2020-07-20T00:34:21.712" v="509"/>
          <ac:picMkLst>
            <pc:docMk/>
            <pc:sldMk cId="497607547" sldId="258"/>
            <ac:picMk id="1028" creationId="{F66B5CF2-0EED-439D-887A-2A90E7CE859E}"/>
          </ac:picMkLst>
        </pc:picChg>
        <pc:picChg chg="add mod">
          <ac:chgData name="Julia Iolanda" userId="eff75c9f7c7d6e4a" providerId="LiveId" clId="{BC25533A-EF43-4500-801F-049305A555B3}" dt="2020-07-20T00:34:53.864" v="512" actId="26606"/>
          <ac:picMkLst>
            <pc:docMk/>
            <pc:sldMk cId="497607547" sldId="258"/>
            <ac:picMk id="1030" creationId="{A1659380-00C2-41EA-B59B-E710CE0BDECD}"/>
          </ac:picMkLst>
        </pc:picChg>
      </pc:sldChg>
      <pc:sldChg chg="addSp delSp modSp del mod">
        <pc:chgData name="Julia Iolanda" userId="eff75c9f7c7d6e4a" providerId="LiveId" clId="{BC25533A-EF43-4500-801F-049305A555B3}" dt="2020-07-20T01:00:00.256" v="1179" actId="2696"/>
        <pc:sldMkLst>
          <pc:docMk/>
          <pc:sldMk cId="4209322005" sldId="259"/>
        </pc:sldMkLst>
        <pc:spChg chg="del mod">
          <ac:chgData name="Julia Iolanda" userId="eff75c9f7c7d6e4a" providerId="LiveId" clId="{BC25533A-EF43-4500-801F-049305A555B3}" dt="2020-07-19T01:17:22.233" v="86" actId="478"/>
          <ac:spMkLst>
            <pc:docMk/>
            <pc:sldMk cId="4209322005" sldId="259"/>
            <ac:spMk id="4" creationId="{CCF911DF-AE63-40AB-A1C5-2C392ADD664B}"/>
          </ac:spMkLst>
        </pc:spChg>
        <pc:spChg chg="del mod">
          <ac:chgData name="Julia Iolanda" userId="eff75c9f7c7d6e4a" providerId="LiveId" clId="{BC25533A-EF43-4500-801F-049305A555B3}" dt="2020-07-19T01:17:06.034" v="79" actId="478"/>
          <ac:spMkLst>
            <pc:docMk/>
            <pc:sldMk cId="4209322005" sldId="259"/>
            <ac:spMk id="7" creationId="{1B465B6B-0D02-49E2-B53A-10A3CD28130E}"/>
          </ac:spMkLst>
        </pc:spChg>
        <pc:picChg chg="mod">
          <ac:chgData name="Julia Iolanda" userId="eff75c9f7c7d6e4a" providerId="LiveId" clId="{BC25533A-EF43-4500-801F-049305A555B3}" dt="2020-07-19T01:17:16.536" v="85" actId="1076"/>
          <ac:picMkLst>
            <pc:docMk/>
            <pc:sldMk cId="4209322005" sldId="259"/>
            <ac:picMk id="8" creationId="{EA70616B-E344-4856-8DF9-707C26236613}"/>
          </ac:picMkLst>
        </pc:picChg>
        <pc:picChg chg="add mod">
          <ac:chgData name="Julia Iolanda" userId="eff75c9f7c7d6e4a" providerId="LiveId" clId="{BC25533A-EF43-4500-801F-049305A555B3}" dt="2020-07-19T01:17:15.894" v="84" actId="1076"/>
          <ac:picMkLst>
            <pc:docMk/>
            <pc:sldMk cId="4209322005" sldId="259"/>
            <ac:picMk id="10" creationId="{5F2FBBCD-36FB-4AF5-AC56-507408E21F0F}"/>
          </ac:picMkLst>
        </pc:picChg>
        <pc:picChg chg="add del mod">
          <ac:chgData name="Julia Iolanda" userId="eff75c9f7c7d6e4a" providerId="LiveId" clId="{BC25533A-EF43-4500-801F-049305A555B3}" dt="2020-07-20T00:42:37.675" v="587" actId="478"/>
          <ac:picMkLst>
            <pc:docMk/>
            <pc:sldMk cId="4209322005" sldId="259"/>
            <ac:picMk id="5122" creationId="{880B11A8-2706-4CF8-9A0F-6903648437D9}"/>
          </ac:picMkLst>
        </pc:picChg>
      </pc:sldChg>
      <pc:sldChg chg="delSp del">
        <pc:chgData name="Julia Iolanda" userId="eff75c9f7c7d6e4a" providerId="LiveId" clId="{BC25533A-EF43-4500-801F-049305A555B3}" dt="2020-07-20T01:25:44.982" v="1395" actId="47"/>
        <pc:sldMkLst>
          <pc:docMk/>
          <pc:sldMk cId="3501347425" sldId="260"/>
        </pc:sldMkLst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3501347425" sldId="260"/>
            <ac:spMk id="2" creationId="{C5E8D391-ABA1-4CF4-95AF-3F92D8469F57}"/>
          </ac:spMkLst>
        </pc:spChg>
      </pc:sldChg>
      <pc:sldChg chg="addSp delSp modSp mod">
        <pc:chgData name="Julia Iolanda" userId="eff75c9f7c7d6e4a" providerId="LiveId" clId="{BC25533A-EF43-4500-801F-049305A555B3}" dt="2020-07-20T01:43:01.568" v="1970" actId="20577"/>
        <pc:sldMkLst>
          <pc:docMk/>
          <pc:sldMk cId="1703342593" sldId="261"/>
        </pc:sldMkLst>
        <pc:spChg chg="add mod">
          <ac:chgData name="Julia Iolanda" userId="eff75c9f7c7d6e4a" providerId="LiveId" clId="{BC25533A-EF43-4500-801F-049305A555B3}" dt="2020-07-19T01:16:25.367" v="76" actId="122"/>
          <ac:spMkLst>
            <pc:docMk/>
            <pc:sldMk cId="1703342593" sldId="261"/>
            <ac:spMk id="2" creationId="{1F6D76E2-92D6-44A8-8E0E-ABE6D6D763D0}"/>
          </ac:spMkLst>
        </pc:spChg>
        <pc:spChg chg="add mod">
          <ac:chgData name="Julia Iolanda" userId="eff75c9f7c7d6e4a" providerId="LiveId" clId="{BC25533A-EF43-4500-801F-049305A555B3}" dt="2020-07-20T00:09:14.821" v="125" actId="255"/>
          <ac:spMkLst>
            <pc:docMk/>
            <pc:sldMk cId="1703342593" sldId="261"/>
            <ac:spMk id="3" creationId="{DAF1B0E1-37E7-4774-834A-D5AAC8D59125}"/>
          </ac:spMkLst>
        </pc:spChg>
        <pc:spChg chg="add mod">
          <ac:chgData name="Julia Iolanda" userId="eff75c9f7c7d6e4a" providerId="LiveId" clId="{BC25533A-EF43-4500-801F-049305A555B3}" dt="2020-07-20T00:21:03.456" v="452" actId="20577"/>
          <ac:spMkLst>
            <pc:docMk/>
            <pc:sldMk cId="1703342593" sldId="261"/>
            <ac:spMk id="4" creationId="{FAFEAC62-683D-4A51-8D7B-F6B0E70CD177}"/>
          </ac:spMkLst>
        </pc:spChg>
        <pc:spChg chg="add mod">
          <ac:chgData name="Julia Iolanda" userId="eff75c9f7c7d6e4a" providerId="LiveId" clId="{BC25533A-EF43-4500-801F-049305A555B3}" dt="2020-07-20T01:43:01.568" v="1970" actId="20577"/>
          <ac:spMkLst>
            <pc:docMk/>
            <pc:sldMk cId="1703342593" sldId="261"/>
            <ac:spMk id="5" creationId="{CF64B8D4-8BF7-49A3-AAD5-B564F8FDBECD}"/>
          </ac:spMkLst>
        </pc:spChg>
        <pc:spChg chg="add mod">
          <ac:chgData name="Julia Iolanda" userId="eff75c9f7c7d6e4a" providerId="LiveId" clId="{BC25533A-EF43-4500-801F-049305A555B3}" dt="2020-07-20T00:16:43.954" v="396" actId="1076"/>
          <ac:spMkLst>
            <pc:docMk/>
            <pc:sldMk cId="1703342593" sldId="261"/>
            <ac:spMk id="6" creationId="{D3FDAA93-0BC6-4E3A-8840-8B6910663703}"/>
          </ac:spMkLst>
        </pc:spChg>
        <pc:spChg chg="add mod">
          <ac:chgData name="Julia Iolanda" userId="eff75c9f7c7d6e4a" providerId="LiveId" clId="{BC25533A-EF43-4500-801F-049305A555B3}" dt="2020-07-20T00:16:48.790" v="397" actId="1076"/>
          <ac:spMkLst>
            <pc:docMk/>
            <pc:sldMk cId="1703342593" sldId="261"/>
            <ac:spMk id="7" creationId="{40E20B1F-B052-4B6E-AD73-8E2300A3E667}"/>
          </ac:spMkLst>
        </pc:spChg>
        <pc:spChg chg="add mod">
          <ac:chgData name="Julia Iolanda" userId="eff75c9f7c7d6e4a" providerId="LiveId" clId="{BC25533A-EF43-4500-801F-049305A555B3}" dt="2020-07-20T00:16:26.622" v="393" actId="1076"/>
          <ac:spMkLst>
            <pc:docMk/>
            <pc:sldMk cId="1703342593" sldId="261"/>
            <ac:spMk id="8" creationId="{58BFF2A3-FF77-4AFD-9A0D-4C205694C0AE}"/>
          </ac:spMkLst>
        </pc:spChg>
        <pc:spChg chg="add mod">
          <ac:chgData name="Julia Iolanda" userId="eff75c9f7c7d6e4a" providerId="LiveId" clId="{BC25533A-EF43-4500-801F-049305A555B3}" dt="2020-07-20T00:16:31.656" v="394" actId="1076"/>
          <ac:spMkLst>
            <pc:docMk/>
            <pc:sldMk cId="1703342593" sldId="261"/>
            <ac:spMk id="9" creationId="{C7130B49-82D4-46A3-8BE2-8DB08580EA45}"/>
          </ac:spMkLst>
        </pc:spChg>
        <pc:spChg chg="add mod">
          <ac:chgData name="Julia Iolanda" userId="eff75c9f7c7d6e4a" providerId="LiveId" clId="{BC25533A-EF43-4500-801F-049305A555B3}" dt="2020-07-20T00:16:09.621" v="390" actId="1076"/>
          <ac:spMkLst>
            <pc:docMk/>
            <pc:sldMk cId="1703342593" sldId="261"/>
            <ac:spMk id="10" creationId="{8654CF30-6B74-4CCF-9A67-B154484DCBC2}"/>
          </ac:spMkLst>
        </pc:spChg>
        <pc:spChg chg="add mod">
          <ac:chgData name="Julia Iolanda" userId="eff75c9f7c7d6e4a" providerId="LiveId" clId="{BC25533A-EF43-4500-801F-049305A555B3}" dt="2020-07-20T00:16:13.552" v="391" actId="1076"/>
          <ac:spMkLst>
            <pc:docMk/>
            <pc:sldMk cId="1703342593" sldId="261"/>
            <ac:spMk id="11" creationId="{D888D7ED-B06D-4A9E-A987-B367C4FB5718}"/>
          </ac:spMkLst>
        </pc:spChg>
        <pc:spChg chg="add">
          <ac:chgData name="Julia Iolanda" userId="eff75c9f7c7d6e4a" providerId="LiveId" clId="{BC25533A-EF43-4500-801F-049305A555B3}" dt="2020-07-20T00:16:19.646" v="392" actId="11529"/>
          <ac:spMkLst>
            <pc:docMk/>
            <pc:sldMk cId="1703342593" sldId="261"/>
            <ac:spMk id="12" creationId="{5A21A686-34F2-4798-B9F4-3B6FE589A306}"/>
          </ac:spMkLst>
        </pc:spChg>
        <pc:spChg chg="add">
          <ac:chgData name="Julia Iolanda" userId="eff75c9f7c7d6e4a" providerId="LiveId" clId="{BC25533A-EF43-4500-801F-049305A555B3}" dt="2020-07-20T00:16:37.712" v="395" actId="11529"/>
          <ac:spMkLst>
            <pc:docMk/>
            <pc:sldMk cId="1703342593" sldId="261"/>
            <ac:spMk id="13" creationId="{F7D39E54-CF2D-409A-A6B1-C97767711E0D}"/>
          </ac:spMkLst>
        </pc:spChg>
        <pc:spChg chg="add mod">
          <ac:chgData name="Julia Iolanda" userId="eff75c9f7c7d6e4a" providerId="LiveId" clId="{BC25533A-EF43-4500-801F-049305A555B3}" dt="2020-07-20T00:17:00.473" v="399" actId="1076"/>
          <ac:spMkLst>
            <pc:docMk/>
            <pc:sldMk cId="1703342593" sldId="261"/>
            <ac:spMk id="14" creationId="{3EB94361-531D-439A-BF71-27C866A364C8}"/>
          </ac:spMkLst>
        </pc:spChg>
        <pc:spChg chg="add mod">
          <ac:chgData name="Julia Iolanda" userId="eff75c9f7c7d6e4a" providerId="LiveId" clId="{BC25533A-EF43-4500-801F-049305A555B3}" dt="2020-07-20T00:20:54.167" v="450" actId="1076"/>
          <ac:spMkLst>
            <pc:docMk/>
            <pc:sldMk cId="1703342593" sldId="261"/>
            <ac:spMk id="15" creationId="{C3DD73B5-D2EA-49F7-9051-DD4C6E9616DF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1703342593" sldId="261"/>
            <ac:spMk id="16" creationId="{86051BF1-821E-45BE-AD59-ED1A99F25DF4}"/>
          </ac:spMkLst>
        </pc:spChg>
      </pc:sldChg>
      <pc:sldChg chg="addSp delSp modSp new mod ord setBg">
        <pc:chgData name="Julia Iolanda" userId="eff75c9f7c7d6e4a" providerId="LiveId" clId="{BC25533A-EF43-4500-801F-049305A555B3}" dt="2020-07-20T01:21:52.182" v="1379"/>
        <pc:sldMkLst>
          <pc:docMk/>
          <pc:sldMk cId="2175595783" sldId="262"/>
        </pc:sldMkLst>
        <pc:spChg chg="del">
          <ac:chgData name="Julia Iolanda" userId="eff75c9f7c7d6e4a" providerId="LiveId" clId="{BC25533A-EF43-4500-801F-049305A555B3}" dt="2020-07-20T00:33:50.442" v="499" actId="478"/>
          <ac:spMkLst>
            <pc:docMk/>
            <pc:sldMk cId="2175595783" sldId="262"/>
            <ac:spMk id="2" creationId="{A8FD2444-A99E-4829-89C1-259D84786746}"/>
          </ac:spMkLst>
        </pc:spChg>
        <pc:spChg chg="del">
          <ac:chgData name="Julia Iolanda" userId="eff75c9f7c7d6e4a" providerId="LiveId" clId="{BC25533A-EF43-4500-801F-049305A555B3}" dt="2020-07-20T00:33:50.442" v="499" actId="478"/>
          <ac:spMkLst>
            <pc:docMk/>
            <pc:sldMk cId="2175595783" sldId="262"/>
            <ac:spMk id="3" creationId="{77FF8382-C91A-4B13-9ADF-5B917981FD0A}"/>
          </ac:spMkLst>
        </pc:spChg>
        <pc:spChg chg="del">
          <ac:chgData name="Julia Iolanda" userId="eff75c9f7c7d6e4a" providerId="LiveId" clId="{BC25533A-EF43-4500-801F-049305A555B3}" dt="2020-07-20T00:33:50.442" v="499" actId="478"/>
          <ac:spMkLst>
            <pc:docMk/>
            <pc:sldMk cId="2175595783" sldId="262"/>
            <ac:spMk id="4" creationId="{80EE8B29-7F72-4798-93F3-5A64EACCA8D4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2175595783" sldId="262"/>
            <ac:spMk id="5" creationId="{A9258F33-ED7C-4777-B9D2-4D0DB0BF1549}"/>
          </ac:spMkLst>
        </pc:spChg>
        <pc:spChg chg="add">
          <ac:chgData name="Julia Iolanda" userId="eff75c9f7c7d6e4a" providerId="LiveId" clId="{BC25533A-EF43-4500-801F-049305A555B3}" dt="2020-07-20T00:33:57.460" v="502" actId="26606"/>
          <ac:spMkLst>
            <pc:docMk/>
            <pc:sldMk cId="2175595783" sldId="262"/>
            <ac:spMk id="71" creationId="{D441E7DC-C148-4A95-AF2B-D613C2820E3F}"/>
          </ac:spMkLst>
        </pc:spChg>
        <pc:spChg chg="add">
          <ac:chgData name="Julia Iolanda" userId="eff75c9f7c7d6e4a" providerId="LiveId" clId="{BC25533A-EF43-4500-801F-049305A555B3}" dt="2020-07-20T00:33:57.460" v="502" actId="26606"/>
          <ac:spMkLst>
            <pc:docMk/>
            <pc:sldMk cId="2175595783" sldId="262"/>
            <ac:spMk id="73" creationId="{3FB3E502-7B9D-4CC2-AEF1-61E35D08ED3B}"/>
          </ac:spMkLst>
        </pc:spChg>
        <pc:spChg chg="add">
          <ac:chgData name="Julia Iolanda" userId="eff75c9f7c7d6e4a" providerId="LiveId" clId="{BC25533A-EF43-4500-801F-049305A555B3}" dt="2020-07-20T00:33:57.460" v="502" actId="26606"/>
          <ac:spMkLst>
            <pc:docMk/>
            <pc:sldMk cId="2175595783" sldId="262"/>
            <ac:spMk id="75" creationId="{BC3DFB63-5ACC-44EB-A0A9-33D0ADA3ED61}"/>
          </ac:spMkLst>
        </pc:spChg>
        <pc:picChg chg="add mod">
          <ac:chgData name="Julia Iolanda" userId="eff75c9f7c7d6e4a" providerId="LiveId" clId="{BC25533A-EF43-4500-801F-049305A555B3}" dt="2020-07-20T00:33:57.460" v="502" actId="26606"/>
          <ac:picMkLst>
            <pc:docMk/>
            <pc:sldMk cId="2175595783" sldId="262"/>
            <ac:picMk id="2050" creationId="{270BF804-8AFB-40DB-8858-59D53CD04CCA}"/>
          </ac:picMkLst>
        </pc:picChg>
      </pc:sldChg>
      <pc:sldChg chg="addSp delSp modSp new mod setBg">
        <pc:chgData name="Julia Iolanda" userId="eff75c9f7c7d6e4a" providerId="LiveId" clId="{BC25533A-EF43-4500-801F-049305A555B3}" dt="2020-07-20T01:21:52.182" v="1379"/>
        <pc:sldMkLst>
          <pc:docMk/>
          <pc:sldMk cId="1749774838" sldId="263"/>
        </pc:sldMkLst>
        <pc:spChg chg="del">
          <ac:chgData name="Julia Iolanda" userId="eff75c9f7c7d6e4a" providerId="LiveId" clId="{BC25533A-EF43-4500-801F-049305A555B3}" dt="2020-07-20T00:35:08.189" v="516" actId="478"/>
          <ac:spMkLst>
            <pc:docMk/>
            <pc:sldMk cId="1749774838" sldId="263"/>
            <ac:spMk id="2" creationId="{5E755320-E9F1-49BA-B2BC-B0A0C1AAB8FE}"/>
          </ac:spMkLst>
        </pc:spChg>
        <pc:spChg chg="del">
          <ac:chgData name="Julia Iolanda" userId="eff75c9f7c7d6e4a" providerId="LiveId" clId="{BC25533A-EF43-4500-801F-049305A555B3}" dt="2020-07-20T00:35:08.189" v="516" actId="478"/>
          <ac:spMkLst>
            <pc:docMk/>
            <pc:sldMk cId="1749774838" sldId="263"/>
            <ac:spMk id="3" creationId="{7389B0C7-E8B0-4DF1-A937-44DA93AE58F4}"/>
          </ac:spMkLst>
        </pc:spChg>
        <pc:spChg chg="del">
          <ac:chgData name="Julia Iolanda" userId="eff75c9f7c7d6e4a" providerId="LiveId" clId="{BC25533A-EF43-4500-801F-049305A555B3}" dt="2020-07-20T00:35:08.189" v="516" actId="478"/>
          <ac:spMkLst>
            <pc:docMk/>
            <pc:sldMk cId="1749774838" sldId="263"/>
            <ac:spMk id="4" creationId="{CD44C3F8-9A5D-47D4-9127-7EF4740301A3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1749774838" sldId="263"/>
            <ac:spMk id="5" creationId="{2CB795A0-9B4A-4C0B-98E8-A556BA6DD4EE}"/>
          </ac:spMkLst>
        </pc:spChg>
        <pc:spChg chg="add">
          <ac:chgData name="Julia Iolanda" userId="eff75c9f7c7d6e4a" providerId="LiveId" clId="{BC25533A-EF43-4500-801F-049305A555B3}" dt="2020-07-20T00:36:02.911" v="518" actId="26606"/>
          <ac:spMkLst>
            <pc:docMk/>
            <pc:sldMk cId="1749774838" sldId="263"/>
            <ac:spMk id="71" creationId="{D441E7DC-C148-4A95-AF2B-D613C2820E3F}"/>
          </ac:spMkLst>
        </pc:spChg>
        <pc:spChg chg="add">
          <ac:chgData name="Julia Iolanda" userId="eff75c9f7c7d6e4a" providerId="LiveId" clId="{BC25533A-EF43-4500-801F-049305A555B3}" dt="2020-07-20T00:36:02.911" v="518" actId="26606"/>
          <ac:spMkLst>
            <pc:docMk/>
            <pc:sldMk cId="1749774838" sldId="263"/>
            <ac:spMk id="73" creationId="{3FB3E502-7B9D-4CC2-AEF1-61E35D08ED3B}"/>
          </ac:spMkLst>
        </pc:spChg>
        <pc:spChg chg="add">
          <ac:chgData name="Julia Iolanda" userId="eff75c9f7c7d6e4a" providerId="LiveId" clId="{BC25533A-EF43-4500-801F-049305A555B3}" dt="2020-07-20T00:36:02.911" v="518" actId="26606"/>
          <ac:spMkLst>
            <pc:docMk/>
            <pc:sldMk cId="1749774838" sldId="263"/>
            <ac:spMk id="75" creationId="{BC3DFB63-5ACC-44EB-A0A9-33D0ADA3ED61}"/>
          </ac:spMkLst>
        </pc:spChg>
        <pc:picChg chg="add mod">
          <ac:chgData name="Julia Iolanda" userId="eff75c9f7c7d6e4a" providerId="LiveId" clId="{BC25533A-EF43-4500-801F-049305A555B3}" dt="2020-07-20T00:36:02.911" v="518" actId="26606"/>
          <ac:picMkLst>
            <pc:docMk/>
            <pc:sldMk cId="1749774838" sldId="263"/>
            <ac:picMk id="3074" creationId="{90167946-D9D8-4445-A60A-3F597F944E0F}"/>
          </ac:picMkLst>
        </pc:picChg>
      </pc:sldChg>
      <pc:sldChg chg="addSp delSp modSp new mod">
        <pc:chgData name="Julia Iolanda" userId="eff75c9f7c7d6e4a" providerId="LiveId" clId="{BC25533A-EF43-4500-801F-049305A555B3}" dt="2020-07-22T18:06:23.179" v="1982" actId="5793"/>
        <pc:sldMkLst>
          <pc:docMk/>
          <pc:sldMk cId="415473349" sldId="264"/>
        </pc:sldMkLst>
        <pc:spChg chg="del">
          <ac:chgData name="Julia Iolanda" userId="eff75c9f7c7d6e4a" providerId="LiveId" clId="{BC25533A-EF43-4500-801F-049305A555B3}" dt="2020-07-20T00:36:22.771" v="520" actId="478"/>
          <ac:spMkLst>
            <pc:docMk/>
            <pc:sldMk cId="415473349" sldId="264"/>
            <ac:spMk id="2" creationId="{A5B527C8-7CA2-4ABE-AFB1-F4DB1B49B1F6}"/>
          </ac:spMkLst>
        </pc:spChg>
        <pc:spChg chg="del">
          <ac:chgData name="Julia Iolanda" userId="eff75c9f7c7d6e4a" providerId="LiveId" clId="{BC25533A-EF43-4500-801F-049305A555B3}" dt="2020-07-20T00:36:22.771" v="520" actId="478"/>
          <ac:spMkLst>
            <pc:docMk/>
            <pc:sldMk cId="415473349" sldId="264"/>
            <ac:spMk id="3" creationId="{D5D3B897-2E29-4E7F-A9C4-2E12CBC77218}"/>
          </ac:spMkLst>
        </pc:spChg>
        <pc:spChg chg="del">
          <ac:chgData name="Julia Iolanda" userId="eff75c9f7c7d6e4a" providerId="LiveId" clId="{BC25533A-EF43-4500-801F-049305A555B3}" dt="2020-07-20T00:36:22.771" v="520" actId="478"/>
          <ac:spMkLst>
            <pc:docMk/>
            <pc:sldMk cId="415473349" sldId="264"/>
            <ac:spMk id="4" creationId="{6E38865C-4730-4AFD-9BE5-598787FA36B8}"/>
          </ac:spMkLst>
        </pc:spChg>
        <pc:spChg chg="add del mod">
          <ac:chgData name="Julia Iolanda" userId="eff75c9f7c7d6e4a" providerId="LiveId" clId="{BC25533A-EF43-4500-801F-049305A555B3}" dt="2020-07-20T00:41:41.240" v="583"/>
          <ac:spMkLst>
            <pc:docMk/>
            <pc:sldMk cId="415473349" sldId="264"/>
            <ac:spMk id="5" creationId="{7048B64C-9CC8-4BF7-8880-7865080AAF9C}"/>
          </ac:spMkLst>
        </pc:spChg>
        <pc:spChg chg="add mod">
          <ac:chgData name="Julia Iolanda" userId="eff75c9f7c7d6e4a" providerId="LiveId" clId="{BC25533A-EF43-4500-801F-049305A555B3}" dt="2020-07-20T00:51:41.264" v="925" actId="20577"/>
          <ac:spMkLst>
            <pc:docMk/>
            <pc:sldMk cId="415473349" sldId="264"/>
            <ac:spMk id="6" creationId="{06868D75-1CFF-4064-9FE6-D36862FC8838}"/>
          </ac:spMkLst>
        </pc:spChg>
        <pc:spChg chg="add mod">
          <ac:chgData name="Julia Iolanda" userId="eff75c9f7c7d6e4a" providerId="LiveId" clId="{BC25533A-EF43-4500-801F-049305A555B3}" dt="2020-07-20T00:49:45.883" v="800" actId="1076"/>
          <ac:spMkLst>
            <pc:docMk/>
            <pc:sldMk cId="415473349" sldId="264"/>
            <ac:spMk id="7" creationId="{D497E0AA-D0C2-48CE-B6D0-355E92FBD476}"/>
          </ac:spMkLst>
        </pc:spChg>
        <pc:spChg chg="add mod">
          <ac:chgData name="Julia Iolanda" userId="eff75c9f7c7d6e4a" providerId="LiveId" clId="{BC25533A-EF43-4500-801F-049305A555B3}" dt="2020-07-20T00:44:01.091" v="659" actId="1076"/>
          <ac:spMkLst>
            <pc:docMk/>
            <pc:sldMk cId="415473349" sldId="264"/>
            <ac:spMk id="8" creationId="{E8F00C1F-5F66-4240-86BE-BEDA4A41028B}"/>
          </ac:spMkLst>
        </pc:spChg>
        <pc:spChg chg="add mod">
          <ac:chgData name="Julia Iolanda" userId="eff75c9f7c7d6e4a" providerId="LiveId" clId="{BC25533A-EF43-4500-801F-049305A555B3}" dt="2020-07-20T00:47:42.414" v="740" actId="1076"/>
          <ac:spMkLst>
            <pc:docMk/>
            <pc:sldMk cId="415473349" sldId="264"/>
            <ac:spMk id="9" creationId="{48315A1A-0FED-46CE-9725-EAC339CAB869}"/>
          </ac:spMkLst>
        </pc:spChg>
        <pc:spChg chg="add mod">
          <ac:chgData name="Julia Iolanda" userId="eff75c9f7c7d6e4a" providerId="LiveId" clId="{BC25533A-EF43-4500-801F-049305A555B3}" dt="2020-07-22T18:06:23.179" v="1982" actId="5793"/>
          <ac:spMkLst>
            <pc:docMk/>
            <pc:sldMk cId="415473349" sldId="264"/>
            <ac:spMk id="10" creationId="{2C18BD5C-E782-4BFD-8D9B-74104F305E58}"/>
          </ac:spMkLst>
        </pc:spChg>
        <pc:spChg chg="add del mod">
          <ac:chgData name="Julia Iolanda" userId="eff75c9f7c7d6e4a" providerId="LiveId" clId="{BC25533A-EF43-4500-801F-049305A555B3}" dt="2020-07-20T00:48:13.116" v="752"/>
          <ac:spMkLst>
            <pc:docMk/>
            <pc:sldMk cId="415473349" sldId="264"/>
            <ac:spMk id="11" creationId="{38EDB5B6-CE7D-47C2-9A9E-EAE90C7C4BA0}"/>
          </ac:spMkLst>
        </pc:spChg>
        <pc:spChg chg="add mod">
          <ac:chgData name="Julia Iolanda" userId="eff75c9f7c7d6e4a" providerId="LiveId" clId="{BC25533A-EF43-4500-801F-049305A555B3}" dt="2020-07-20T00:49:50.178" v="801" actId="1076"/>
          <ac:spMkLst>
            <pc:docMk/>
            <pc:sldMk cId="415473349" sldId="264"/>
            <ac:spMk id="12" creationId="{625E0BE9-D952-4B98-9D95-1B00CCECA744}"/>
          </ac:spMkLst>
        </pc:spChg>
        <pc:spChg chg="add mod">
          <ac:chgData name="Julia Iolanda" userId="eff75c9f7c7d6e4a" providerId="LiveId" clId="{BC25533A-EF43-4500-801F-049305A555B3}" dt="2020-07-20T00:49:14.320" v="795" actId="20577"/>
          <ac:spMkLst>
            <pc:docMk/>
            <pc:sldMk cId="415473349" sldId="264"/>
            <ac:spMk id="13" creationId="{DD38A83D-40A9-487B-9A57-C23DD7A72B0E}"/>
          </ac:spMkLst>
        </pc:spChg>
        <pc:spChg chg="add del mod">
          <ac:chgData name="Julia Iolanda" userId="eff75c9f7c7d6e4a" providerId="LiveId" clId="{BC25533A-EF43-4500-801F-049305A555B3}" dt="2020-07-20T00:49:28.502" v="798"/>
          <ac:spMkLst>
            <pc:docMk/>
            <pc:sldMk cId="415473349" sldId="264"/>
            <ac:spMk id="14" creationId="{F212787D-C7A7-4AB8-8554-2370A4179DC2}"/>
          </ac:spMkLst>
        </pc:spChg>
        <pc:spChg chg="add mod">
          <ac:chgData name="Julia Iolanda" userId="eff75c9f7c7d6e4a" providerId="LiveId" clId="{BC25533A-EF43-4500-801F-049305A555B3}" dt="2020-07-20T00:50:15.863" v="842" actId="1076"/>
          <ac:spMkLst>
            <pc:docMk/>
            <pc:sldMk cId="415473349" sldId="264"/>
            <ac:spMk id="15" creationId="{962108AD-7571-4B85-B32D-FA7DC233254C}"/>
          </ac:spMkLst>
        </pc:spChg>
        <pc:spChg chg="add mod">
          <ac:chgData name="Julia Iolanda" userId="eff75c9f7c7d6e4a" providerId="LiveId" clId="{BC25533A-EF43-4500-801F-049305A555B3}" dt="2020-07-20T00:50:33.668" v="860" actId="20577"/>
          <ac:spMkLst>
            <pc:docMk/>
            <pc:sldMk cId="415473349" sldId="264"/>
            <ac:spMk id="16" creationId="{79676DEB-B950-4717-A575-4FE1FA7E7A73}"/>
          </ac:spMkLst>
        </pc:spChg>
        <pc:spChg chg="add mod">
          <ac:chgData name="Julia Iolanda" userId="eff75c9f7c7d6e4a" providerId="LiveId" clId="{BC25533A-EF43-4500-801F-049305A555B3}" dt="2020-07-20T00:51:15.773" v="905" actId="1076"/>
          <ac:spMkLst>
            <pc:docMk/>
            <pc:sldMk cId="415473349" sldId="264"/>
            <ac:spMk id="17" creationId="{FC981768-957F-4658-B571-5DA606149EE9}"/>
          </ac:spMkLst>
        </pc:spChg>
        <pc:spChg chg="add mod">
          <ac:chgData name="Julia Iolanda" userId="eff75c9f7c7d6e4a" providerId="LiveId" clId="{BC25533A-EF43-4500-801F-049305A555B3}" dt="2020-07-20T00:52:13.060" v="946" actId="20577"/>
          <ac:spMkLst>
            <pc:docMk/>
            <pc:sldMk cId="415473349" sldId="264"/>
            <ac:spMk id="18" creationId="{C5DA230F-2C13-412E-AEB9-AF7B7106DCA9}"/>
          </ac:spMkLst>
        </pc:spChg>
        <pc:spChg chg="add mod">
          <ac:chgData name="Julia Iolanda" userId="eff75c9f7c7d6e4a" providerId="LiveId" clId="{BC25533A-EF43-4500-801F-049305A555B3}" dt="2020-07-20T00:53:03.807" v="1001" actId="1076"/>
          <ac:spMkLst>
            <pc:docMk/>
            <pc:sldMk cId="415473349" sldId="264"/>
            <ac:spMk id="19" creationId="{277AC137-E21E-45AB-B57D-6CA4097E099F}"/>
          </ac:spMkLst>
        </pc:spChg>
        <pc:spChg chg="add mod">
          <ac:chgData name="Julia Iolanda" userId="eff75c9f7c7d6e4a" providerId="LiveId" clId="{BC25533A-EF43-4500-801F-049305A555B3}" dt="2020-07-20T01:42:42.904" v="1951" actId="20577"/>
          <ac:spMkLst>
            <pc:docMk/>
            <pc:sldMk cId="415473349" sldId="264"/>
            <ac:spMk id="20" creationId="{9FDDC17E-2075-4139-8674-7AE49D937425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415473349" sldId="264"/>
            <ac:spMk id="21" creationId="{8696445C-10AD-474A-B4E2-6929C9D7FAC4}"/>
          </ac:spMkLst>
        </pc:spChg>
      </pc:sldChg>
      <pc:sldChg chg="addSp delSp modSp new mod">
        <pc:chgData name="Julia Iolanda" userId="eff75c9f7c7d6e4a" providerId="LiveId" clId="{BC25533A-EF43-4500-801F-049305A555B3}" dt="2020-07-22T18:07:00.753" v="1996" actId="20577"/>
        <pc:sldMkLst>
          <pc:docMk/>
          <pc:sldMk cId="1504615631" sldId="265"/>
        </pc:sldMkLst>
        <pc:spChg chg="del">
          <ac:chgData name="Julia Iolanda" userId="eff75c9f7c7d6e4a" providerId="LiveId" clId="{BC25533A-EF43-4500-801F-049305A555B3}" dt="2020-07-20T00:53:50.984" v="1030" actId="478"/>
          <ac:spMkLst>
            <pc:docMk/>
            <pc:sldMk cId="1504615631" sldId="265"/>
            <ac:spMk id="2" creationId="{A2BABB9C-F10C-4695-8119-FB10B76EA465}"/>
          </ac:spMkLst>
        </pc:spChg>
        <pc:spChg chg="del">
          <ac:chgData name="Julia Iolanda" userId="eff75c9f7c7d6e4a" providerId="LiveId" clId="{BC25533A-EF43-4500-801F-049305A555B3}" dt="2020-07-20T00:53:50.984" v="1030" actId="478"/>
          <ac:spMkLst>
            <pc:docMk/>
            <pc:sldMk cId="1504615631" sldId="265"/>
            <ac:spMk id="3" creationId="{37FEBFC0-8057-4A69-B184-3AEBAE058E57}"/>
          </ac:spMkLst>
        </pc:spChg>
        <pc:spChg chg="del">
          <ac:chgData name="Julia Iolanda" userId="eff75c9f7c7d6e4a" providerId="LiveId" clId="{BC25533A-EF43-4500-801F-049305A555B3}" dt="2020-07-20T00:53:50.984" v="1030" actId="478"/>
          <ac:spMkLst>
            <pc:docMk/>
            <pc:sldMk cId="1504615631" sldId="265"/>
            <ac:spMk id="4" creationId="{4B95D57B-F6AE-4525-8870-D1D5D13438D6}"/>
          </ac:spMkLst>
        </pc:spChg>
        <pc:spChg chg="add mod">
          <ac:chgData name="Julia Iolanda" userId="eff75c9f7c7d6e4a" providerId="LiveId" clId="{BC25533A-EF43-4500-801F-049305A555B3}" dt="2020-07-20T00:53:56.392" v="1031"/>
          <ac:spMkLst>
            <pc:docMk/>
            <pc:sldMk cId="1504615631" sldId="265"/>
            <ac:spMk id="5" creationId="{FB31A11D-5FD2-4E0E-8392-948ED8A4C72B}"/>
          </ac:spMkLst>
        </pc:spChg>
        <pc:spChg chg="add del mod">
          <ac:chgData name="Julia Iolanda" userId="eff75c9f7c7d6e4a" providerId="LiveId" clId="{BC25533A-EF43-4500-801F-049305A555B3}" dt="2020-07-20T01:16:45.004" v="1237" actId="478"/>
          <ac:spMkLst>
            <pc:docMk/>
            <pc:sldMk cId="1504615631" sldId="265"/>
            <ac:spMk id="6" creationId="{78EE8062-EE06-427E-AF76-D4EE8C527754}"/>
          </ac:spMkLst>
        </pc:spChg>
        <pc:spChg chg="add mod">
          <ac:chgData name="Julia Iolanda" userId="eff75c9f7c7d6e4a" providerId="LiveId" clId="{BC25533A-EF43-4500-801F-049305A555B3}" dt="2020-07-20T01:17:39.124" v="1251" actId="1076"/>
          <ac:spMkLst>
            <pc:docMk/>
            <pc:sldMk cId="1504615631" sldId="265"/>
            <ac:spMk id="7" creationId="{C3DEE3D8-7F82-4529-89AD-8F28E60BF42F}"/>
          </ac:spMkLst>
        </pc:spChg>
        <pc:spChg chg="add del mod">
          <ac:chgData name="Julia Iolanda" userId="eff75c9f7c7d6e4a" providerId="LiveId" clId="{BC25533A-EF43-4500-801F-049305A555B3}" dt="2020-07-20T01:17:08.674" v="1242" actId="478"/>
          <ac:spMkLst>
            <pc:docMk/>
            <pc:sldMk cId="1504615631" sldId="265"/>
            <ac:spMk id="8" creationId="{E513B851-CB2B-4C8B-AC6D-F587DD595FC2}"/>
          </ac:spMkLst>
        </pc:spChg>
        <pc:spChg chg="add mod">
          <ac:chgData name="Julia Iolanda" userId="eff75c9f7c7d6e4a" providerId="LiveId" clId="{BC25533A-EF43-4500-801F-049305A555B3}" dt="2020-07-20T01:17:50.596" v="1255" actId="1076"/>
          <ac:spMkLst>
            <pc:docMk/>
            <pc:sldMk cId="1504615631" sldId="265"/>
            <ac:spMk id="9" creationId="{BEB603AB-4183-4457-8922-FB2776C6C1FC}"/>
          </ac:spMkLst>
        </pc:spChg>
        <pc:spChg chg="add mod">
          <ac:chgData name="Julia Iolanda" userId="eff75c9f7c7d6e4a" providerId="LiveId" clId="{BC25533A-EF43-4500-801F-049305A555B3}" dt="2020-07-22T18:07:00.753" v="1996" actId="20577"/>
          <ac:spMkLst>
            <pc:docMk/>
            <pc:sldMk cId="1504615631" sldId="265"/>
            <ac:spMk id="10" creationId="{F4855FD0-8A5F-4E09-97AF-62419BB394FC}"/>
          </ac:spMkLst>
        </pc:spChg>
        <pc:spChg chg="add mod">
          <ac:chgData name="Julia Iolanda" userId="eff75c9f7c7d6e4a" providerId="LiveId" clId="{BC25533A-EF43-4500-801F-049305A555B3}" dt="2020-07-20T01:17:14.919" v="1244" actId="13822"/>
          <ac:spMkLst>
            <pc:docMk/>
            <pc:sldMk cId="1504615631" sldId="265"/>
            <ac:spMk id="11" creationId="{F8811A76-AABF-4D37-9CC2-6D631FD05670}"/>
          </ac:spMkLst>
        </pc:spChg>
        <pc:spChg chg="add mod">
          <ac:chgData name="Julia Iolanda" userId="eff75c9f7c7d6e4a" providerId="LiveId" clId="{BC25533A-EF43-4500-801F-049305A555B3}" dt="2020-07-20T01:17:33.415" v="1250" actId="1076"/>
          <ac:spMkLst>
            <pc:docMk/>
            <pc:sldMk cId="1504615631" sldId="265"/>
            <ac:spMk id="12" creationId="{BD77D1DE-C0C2-43F7-9618-324A2A54DCF5}"/>
          </ac:spMkLst>
        </pc:spChg>
        <pc:spChg chg="add">
          <ac:chgData name="Julia Iolanda" userId="eff75c9f7c7d6e4a" providerId="LiveId" clId="{BC25533A-EF43-4500-801F-049305A555B3}" dt="2020-07-20T01:17:42.609" v="1252" actId="11529"/>
          <ac:spMkLst>
            <pc:docMk/>
            <pc:sldMk cId="1504615631" sldId="265"/>
            <ac:spMk id="13" creationId="{2C820D7C-B87B-41AE-AD30-6B6C00502FEA}"/>
          </ac:spMkLst>
        </pc:spChg>
        <pc:spChg chg="add">
          <ac:chgData name="Julia Iolanda" userId="eff75c9f7c7d6e4a" providerId="LiveId" clId="{BC25533A-EF43-4500-801F-049305A555B3}" dt="2020-07-20T01:17:55.177" v="1256" actId="11529"/>
          <ac:spMkLst>
            <pc:docMk/>
            <pc:sldMk cId="1504615631" sldId="265"/>
            <ac:spMk id="14" creationId="{C9DACB44-2FCE-42D4-BB21-B9856307EA12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1504615631" sldId="265"/>
            <ac:spMk id="15" creationId="{FAA06CD7-0B98-493D-9A4B-A3F5431A332D}"/>
          </ac:spMkLst>
        </pc:spChg>
      </pc:sldChg>
      <pc:sldChg chg="addSp delSp modSp new mod setBg">
        <pc:chgData name="Julia Iolanda" userId="eff75c9f7c7d6e4a" providerId="LiveId" clId="{BC25533A-EF43-4500-801F-049305A555B3}" dt="2020-07-20T01:38:31.818" v="1804" actId="478"/>
        <pc:sldMkLst>
          <pc:docMk/>
          <pc:sldMk cId="1965202036" sldId="266"/>
        </pc:sldMkLst>
        <pc:spChg chg="del">
          <ac:chgData name="Julia Iolanda" userId="eff75c9f7c7d6e4a" providerId="LiveId" clId="{BC25533A-EF43-4500-801F-049305A555B3}" dt="2020-07-20T01:00:12.590" v="1181" actId="478"/>
          <ac:spMkLst>
            <pc:docMk/>
            <pc:sldMk cId="1965202036" sldId="266"/>
            <ac:spMk id="2" creationId="{48DF7F40-E63F-4E30-9B60-AF3ADC7F1CF8}"/>
          </ac:spMkLst>
        </pc:spChg>
        <pc:spChg chg="del">
          <ac:chgData name="Julia Iolanda" userId="eff75c9f7c7d6e4a" providerId="LiveId" clId="{BC25533A-EF43-4500-801F-049305A555B3}" dt="2020-07-20T01:00:12.590" v="1181" actId="478"/>
          <ac:spMkLst>
            <pc:docMk/>
            <pc:sldMk cId="1965202036" sldId="266"/>
            <ac:spMk id="3" creationId="{4EFAA386-33D1-4965-893A-714B5DCFFD44}"/>
          </ac:spMkLst>
        </pc:spChg>
        <pc:spChg chg="del">
          <ac:chgData name="Julia Iolanda" userId="eff75c9f7c7d6e4a" providerId="LiveId" clId="{BC25533A-EF43-4500-801F-049305A555B3}" dt="2020-07-20T01:00:12.590" v="1181" actId="478"/>
          <ac:spMkLst>
            <pc:docMk/>
            <pc:sldMk cId="1965202036" sldId="266"/>
            <ac:spMk id="4" creationId="{1DCB4818-BCE2-4867-BC92-3DC1498F52F2}"/>
          </ac:spMkLst>
        </pc:spChg>
        <pc:spChg chg="add mod ord">
          <ac:chgData name="Julia Iolanda" userId="eff75c9f7c7d6e4a" providerId="LiveId" clId="{BC25533A-EF43-4500-801F-049305A555B3}" dt="2020-07-20T01:15:32.027" v="1231" actId="26606"/>
          <ac:spMkLst>
            <pc:docMk/>
            <pc:sldMk cId="1965202036" sldId="266"/>
            <ac:spMk id="5" creationId="{6E589B3D-9022-4D25-87C7-8D524C91D1B3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1965202036" sldId="266"/>
            <ac:spMk id="6" creationId="{7ADF0CD9-61FF-4128-849D-F65661DF4AA7}"/>
          </ac:spMkLst>
        </pc:spChg>
        <pc:spChg chg="add del mod">
          <ac:chgData name="Julia Iolanda" userId="eff75c9f7c7d6e4a" providerId="LiveId" clId="{BC25533A-EF43-4500-801F-049305A555B3}" dt="2020-07-20T01:38:31.818" v="1804" actId="478"/>
          <ac:spMkLst>
            <pc:docMk/>
            <pc:sldMk cId="1965202036" sldId="266"/>
            <ac:spMk id="7" creationId="{2C11AEA3-D0B3-4D9E-91B1-CC03D969D54F}"/>
          </ac:spMkLst>
        </pc:spChg>
        <pc:spChg chg="add">
          <ac:chgData name="Julia Iolanda" userId="eff75c9f7c7d6e4a" providerId="LiveId" clId="{BC25533A-EF43-4500-801F-049305A555B3}" dt="2020-07-20T01:15:32.027" v="1231" actId="26606"/>
          <ac:spMkLst>
            <pc:docMk/>
            <pc:sldMk cId="1965202036" sldId="266"/>
            <ac:spMk id="73" creationId="{D441E7DC-C148-4A95-AF2B-D613C2820E3F}"/>
          </ac:spMkLst>
        </pc:spChg>
        <pc:spChg chg="add">
          <ac:chgData name="Julia Iolanda" userId="eff75c9f7c7d6e4a" providerId="LiveId" clId="{BC25533A-EF43-4500-801F-049305A555B3}" dt="2020-07-20T01:15:32.027" v="1231" actId="26606"/>
          <ac:spMkLst>
            <pc:docMk/>
            <pc:sldMk cId="1965202036" sldId="266"/>
            <ac:spMk id="75" creationId="{3FB3E502-7B9D-4CC2-AEF1-61E35D08ED3B}"/>
          </ac:spMkLst>
        </pc:spChg>
        <pc:spChg chg="add">
          <ac:chgData name="Julia Iolanda" userId="eff75c9f7c7d6e4a" providerId="LiveId" clId="{BC25533A-EF43-4500-801F-049305A555B3}" dt="2020-07-20T01:15:32.027" v="1231" actId="26606"/>
          <ac:spMkLst>
            <pc:docMk/>
            <pc:sldMk cId="1965202036" sldId="266"/>
            <ac:spMk id="77" creationId="{BC3DFB63-5ACC-44EB-A0A9-33D0ADA3ED61}"/>
          </ac:spMkLst>
        </pc:spChg>
        <pc:picChg chg="add del mod">
          <ac:chgData name="Julia Iolanda" userId="eff75c9f7c7d6e4a" providerId="LiveId" clId="{BC25533A-EF43-4500-801F-049305A555B3}" dt="2020-07-20T01:15:26.020" v="1229" actId="478"/>
          <ac:picMkLst>
            <pc:docMk/>
            <pc:sldMk cId="1965202036" sldId="266"/>
            <ac:picMk id="6146" creationId="{5355514F-3F1F-4892-937C-5E340054BA43}"/>
          </ac:picMkLst>
        </pc:picChg>
        <pc:picChg chg="add mod">
          <ac:chgData name="Julia Iolanda" userId="eff75c9f7c7d6e4a" providerId="LiveId" clId="{BC25533A-EF43-4500-801F-049305A555B3}" dt="2020-07-20T01:15:32.027" v="1231" actId="26606"/>
          <ac:picMkLst>
            <pc:docMk/>
            <pc:sldMk cId="1965202036" sldId="266"/>
            <ac:picMk id="6148" creationId="{99329955-FCB0-4FA1-BE28-F81109E552AF}"/>
          </ac:picMkLst>
        </pc:picChg>
      </pc:sldChg>
      <pc:sldChg chg="addSp delSp modSp new mod addCm">
        <pc:chgData name="Julia Iolanda" userId="eff75c9f7c7d6e4a" providerId="LiveId" clId="{BC25533A-EF43-4500-801F-049305A555B3}" dt="2020-07-22T18:21:56.825" v="2018" actId="20577"/>
        <pc:sldMkLst>
          <pc:docMk/>
          <pc:sldMk cId="1551520782" sldId="267"/>
        </pc:sldMkLst>
        <pc:spChg chg="del">
          <ac:chgData name="Julia Iolanda" userId="eff75c9f7c7d6e4a" providerId="LiveId" clId="{BC25533A-EF43-4500-801F-049305A555B3}" dt="2020-07-20T01:18:08.855" v="1258" actId="478"/>
          <ac:spMkLst>
            <pc:docMk/>
            <pc:sldMk cId="1551520782" sldId="267"/>
            <ac:spMk id="2" creationId="{4A0A3041-743F-4B85-8F2D-A9A04DCD7FB1}"/>
          </ac:spMkLst>
        </pc:spChg>
        <pc:spChg chg="del">
          <ac:chgData name="Julia Iolanda" userId="eff75c9f7c7d6e4a" providerId="LiveId" clId="{BC25533A-EF43-4500-801F-049305A555B3}" dt="2020-07-20T01:18:08.855" v="1258" actId="478"/>
          <ac:spMkLst>
            <pc:docMk/>
            <pc:sldMk cId="1551520782" sldId="267"/>
            <ac:spMk id="3" creationId="{316E1EE1-EADF-4286-BE1C-BBA544B07B53}"/>
          </ac:spMkLst>
        </pc:spChg>
        <pc:spChg chg="del">
          <ac:chgData name="Julia Iolanda" userId="eff75c9f7c7d6e4a" providerId="LiveId" clId="{BC25533A-EF43-4500-801F-049305A555B3}" dt="2020-07-20T01:18:08.855" v="1258" actId="478"/>
          <ac:spMkLst>
            <pc:docMk/>
            <pc:sldMk cId="1551520782" sldId="267"/>
            <ac:spMk id="4" creationId="{35A2347D-DAB5-4B8E-8396-ACC8BABCE185}"/>
          </ac:spMkLst>
        </pc:spChg>
        <pc:spChg chg="add mod">
          <ac:chgData name="Julia Iolanda" userId="eff75c9f7c7d6e4a" providerId="LiveId" clId="{BC25533A-EF43-4500-801F-049305A555B3}" dt="2020-07-20T01:39:10.415" v="1824" actId="1076"/>
          <ac:spMkLst>
            <pc:docMk/>
            <pc:sldMk cId="1551520782" sldId="267"/>
            <ac:spMk id="5" creationId="{69CD280E-5369-4CDD-BD63-4DBD3D4A08D5}"/>
          </ac:spMkLst>
        </pc:spChg>
        <pc:spChg chg="add mod">
          <ac:chgData name="Julia Iolanda" userId="eff75c9f7c7d6e4a" providerId="LiveId" clId="{BC25533A-EF43-4500-801F-049305A555B3}" dt="2020-07-20T01:29:16.910" v="1449" actId="20577"/>
          <ac:spMkLst>
            <pc:docMk/>
            <pc:sldMk cId="1551520782" sldId="267"/>
            <ac:spMk id="6" creationId="{90763EAA-2C80-4E7C-B126-C8E719E9DE16}"/>
          </ac:spMkLst>
        </pc:spChg>
        <pc:spChg chg="add mod">
          <ac:chgData name="Julia Iolanda" userId="eff75c9f7c7d6e4a" providerId="LiveId" clId="{BC25533A-EF43-4500-801F-049305A555B3}" dt="2020-07-20T01:39:32.170" v="1828" actId="1076"/>
          <ac:spMkLst>
            <pc:docMk/>
            <pc:sldMk cId="1551520782" sldId="267"/>
            <ac:spMk id="7" creationId="{202A5648-1545-42A9-979E-B3F01EF9140A}"/>
          </ac:spMkLst>
        </pc:spChg>
        <pc:spChg chg="add del mod">
          <ac:chgData name="Julia Iolanda" userId="eff75c9f7c7d6e4a" providerId="LiveId" clId="{BC25533A-EF43-4500-801F-049305A555B3}" dt="2020-07-20T01:19:43.327" v="1369"/>
          <ac:spMkLst>
            <pc:docMk/>
            <pc:sldMk cId="1551520782" sldId="267"/>
            <ac:spMk id="8" creationId="{447E321C-0104-459D-A7EF-D8AC42FFBD95}"/>
          </ac:spMkLst>
        </pc:spChg>
        <pc:spChg chg="del">
          <ac:chgData name="Julia Iolanda" userId="eff75c9f7c7d6e4a" providerId="LiveId" clId="{BC25533A-EF43-4500-801F-049305A555B3}" dt="2020-07-20T01:21:52.182" v="1379"/>
          <ac:spMkLst>
            <pc:docMk/>
            <pc:sldMk cId="1551520782" sldId="267"/>
            <ac:spMk id="9" creationId="{EDE4F559-3CFB-46F6-8DCB-E3BB989BEA28}"/>
          </ac:spMkLst>
        </pc:spChg>
        <pc:spChg chg="add del mod">
          <ac:chgData name="Julia Iolanda" userId="eff75c9f7c7d6e4a" providerId="LiveId" clId="{BC25533A-EF43-4500-801F-049305A555B3}" dt="2020-07-20T01:29:11.121" v="1445"/>
          <ac:spMkLst>
            <pc:docMk/>
            <pc:sldMk cId="1551520782" sldId="267"/>
            <ac:spMk id="10" creationId="{1DF529E6-A4A9-48B1-A2EA-E5406B888834}"/>
          </ac:spMkLst>
        </pc:spChg>
        <pc:spChg chg="add mod">
          <ac:chgData name="Julia Iolanda" userId="eff75c9f7c7d6e4a" providerId="LiveId" clId="{BC25533A-EF43-4500-801F-049305A555B3}" dt="2020-07-20T01:29:47.340" v="1490" actId="20577"/>
          <ac:spMkLst>
            <pc:docMk/>
            <pc:sldMk cId="1551520782" sldId="267"/>
            <ac:spMk id="11" creationId="{3F87D9DF-E2FE-4C5E-A272-E45972DC7D6C}"/>
          </ac:spMkLst>
        </pc:spChg>
        <pc:spChg chg="add mod">
          <ac:chgData name="Julia Iolanda" userId="eff75c9f7c7d6e4a" providerId="LiveId" clId="{BC25533A-EF43-4500-801F-049305A555B3}" dt="2020-07-20T01:30:18.410" v="1524" actId="20577"/>
          <ac:spMkLst>
            <pc:docMk/>
            <pc:sldMk cId="1551520782" sldId="267"/>
            <ac:spMk id="12" creationId="{12437CCE-A40B-4185-AFD9-E49A681B0E18}"/>
          </ac:spMkLst>
        </pc:spChg>
        <pc:spChg chg="add mod">
          <ac:chgData name="Julia Iolanda" userId="eff75c9f7c7d6e4a" providerId="LiveId" clId="{BC25533A-EF43-4500-801F-049305A555B3}" dt="2020-07-20T01:34:50.406" v="1616" actId="1076"/>
          <ac:spMkLst>
            <pc:docMk/>
            <pc:sldMk cId="1551520782" sldId="267"/>
            <ac:spMk id="13" creationId="{6207A806-8670-4985-8ECF-D1F1E6C3245C}"/>
          </ac:spMkLst>
        </pc:spChg>
        <pc:spChg chg="add mod">
          <ac:chgData name="Julia Iolanda" userId="eff75c9f7c7d6e4a" providerId="LiveId" clId="{BC25533A-EF43-4500-801F-049305A555B3}" dt="2020-07-20T01:42:13.768" v="1918" actId="20577"/>
          <ac:spMkLst>
            <pc:docMk/>
            <pc:sldMk cId="1551520782" sldId="267"/>
            <ac:spMk id="14" creationId="{90432438-7CF0-4C6D-AD79-1EF94660F16F}"/>
          </ac:spMkLst>
        </pc:spChg>
        <pc:spChg chg="add mod">
          <ac:chgData name="Julia Iolanda" userId="eff75c9f7c7d6e4a" providerId="LiveId" clId="{BC25533A-EF43-4500-801F-049305A555B3}" dt="2020-07-22T18:21:56.825" v="2018" actId="20577"/>
          <ac:spMkLst>
            <pc:docMk/>
            <pc:sldMk cId="1551520782" sldId="267"/>
            <ac:spMk id="15" creationId="{EC687BAA-9AAC-4111-8888-C2615B4F1427}"/>
          </ac:spMkLst>
        </pc:spChg>
        <pc:spChg chg="add mod">
          <ac:chgData name="Julia Iolanda" userId="eff75c9f7c7d6e4a" providerId="LiveId" clId="{BC25533A-EF43-4500-801F-049305A555B3}" dt="2020-07-20T01:42:18.086" v="1926" actId="20577"/>
          <ac:spMkLst>
            <pc:docMk/>
            <pc:sldMk cId="1551520782" sldId="267"/>
            <ac:spMk id="16" creationId="{F39DA0FC-F6AD-4FF1-BAE3-46CA41DFDE4E}"/>
          </ac:spMkLst>
        </pc:spChg>
        <pc:spChg chg="add mod">
          <ac:chgData name="Julia Iolanda" userId="eff75c9f7c7d6e4a" providerId="LiveId" clId="{BC25533A-EF43-4500-801F-049305A555B3}" dt="2020-07-20T01:39:59.771" v="1834" actId="207"/>
          <ac:spMkLst>
            <pc:docMk/>
            <pc:sldMk cId="1551520782" sldId="267"/>
            <ac:spMk id="17" creationId="{BC047421-DC7D-4137-AC93-B3B887E0A7E2}"/>
          </ac:spMkLst>
        </pc:spChg>
        <pc:spChg chg="add mod">
          <ac:chgData name="Julia Iolanda" userId="eff75c9f7c7d6e4a" providerId="LiveId" clId="{BC25533A-EF43-4500-801F-049305A555B3}" dt="2020-07-20T01:40:41.369" v="1871" actId="14100"/>
          <ac:spMkLst>
            <pc:docMk/>
            <pc:sldMk cId="1551520782" sldId="267"/>
            <ac:spMk id="18" creationId="{11CE9EFD-9BF8-4CAE-9068-AB7078E40417}"/>
          </ac:spMkLst>
        </pc:spChg>
        <pc:spChg chg="add mod">
          <ac:chgData name="Julia Iolanda" userId="eff75c9f7c7d6e4a" providerId="LiveId" clId="{BC25533A-EF43-4500-801F-049305A555B3}" dt="2020-07-20T01:43:17.563" v="1977" actId="20577"/>
          <ac:spMkLst>
            <pc:docMk/>
            <pc:sldMk cId="1551520782" sldId="267"/>
            <ac:spMk id="19" creationId="{2E2C4193-BED1-47F5-99C5-28925582EF7D}"/>
          </ac:spMkLst>
        </pc:spChg>
      </pc:sldChg>
      <pc:sldChg chg="addSp delSp modSp new mod setBg">
        <pc:chgData name="Julia Iolanda" userId="eff75c9f7c7d6e4a" providerId="LiveId" clId="{BC25533A-EF43-4500-801F-049305A555B3}" dt="2020-07-20T01:25:41.753" v="1394" actId="255"/>
        <pc:sldMkLst>
          <pc:docMk/>
          <pc:sldMk cId="1135378481" sldId="268"/>
        </pc:sldMkLst>
        <pc:spChg chg="del">
          <ac:chgData name="Julia Iolanda" userId="eff75c9f7c7d6e4a" providerId="LiveId" clId="{BC25533A-EF43-4500-801F-049305A555B3}" dt="2020-07-20T01:24:06.414" v="1382" actId="478"/>
          <ac:spMkLst>
            <pc:docMk/>
            <pc:sldMk cId="1135378481" sldId="268"/>
            <ac:spMk id="2" creationId="{F181FAD0-34AE-42FD-A4F3-072F134D461E}"/>
          </ac:spMkLst>
        </pc:spChg>
        <pc:spChg chg="del">
          <ac:chgData name="Julia Iolanda" userId="eff75c9f7c7d6e4a" providerId="LiveId" clId="{BC25533A-EF43-4500-801F-049305A555B3}" dt="2020-07-20T01:24:06.414" v="1382" actId="478"/>
          <ac:spMkLst>
            <pc:docMk/>
            <pc:sldMk cId="1135378481" sldId="268"/>
            <ac:spMk id="3" creationId="{C9307D55-5D50-4F29-BC35-B5B0E075ACCC}"/>
          </ac:spMkLst>
        </pc:spChg>
        <pc:spChg chg="del">
          <ac:chgData name="Julia Iolanda" userId="eff75c9f7c7d6e4a" providerId="LiveId" clId="{BC25533A-EF43-4500-801F-049305A555B3}" dt="2020-07-20T01:24:06.414" v="1382" actId="478"/>
          <ac:spMkLst>
            <pc:docMk/>
            <pc:sldMk cId="1135378481" sldId="268"/>
            <ac:spMk id="4" creationId="{77BAF56C-9340-44E9-B35B-07607B70BB58}"/>
          </ac:spMkLst>
        </pc:spChg>
        <pc:spChg chg="add">
          <ac:chgData name="Julia Iolanda" userId="eff75c9f7c7d6e4a" providerId="LiveId" clId="{BC25533A-EF43-4500-801F-049305A555B3}" dt="2020-07-20T01:24:22.989" v="1384" actId="26606"/>
          <ac:spMkLst>
            <pc:docMk/>
            <pc:sldMk cId="1135378481" sldId="268"/>
            <ac:spMk id="10" creationId="{D441E7DC-C148-4A95-AF2B-D613C2820E3F}"/>
          </ac:spMkLst>
        </pc:spChg>
        <pc:spChg chg="add">
          <ac:chgData name="Julia Iolanda" userId="eff75c9f7c7d6e4a" providerId="LiveId" clId="{BC25533A-EF43-4500-801F-049305A555B3}" dt="2020-07-20T01:24:22.989" v="1384" actId="26606"/>
          <ac:spMkLst>
            <pc:docMk/>
            <pc:sldMk cId="1135378481" sldId="268"/>
            <ac:spMk id="12" creationId="{3FB3E502-7B9D-4CC2-AEF1-61E35D08ED3B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13" creationId="{0372D87D-9457-424C-AB53-49C3EB1E12E8}"/>
          </ac:spMkLst>
        </pc:spChg>
        <pc:spChg chg="add">
          <ac:chgData name="Julia Iolanda" userId="eff75c9f7c7d6e4a" providerId="LiveId" clId="{BC25533A-EF43-4500-801F-049305A555B3}" dt="2020-07-20T01:24:22.989" v="1384" actId="26606"/>
          <ac:spMkLst>
            <pc:docMk/>
            <pc:sldMk cId="1135378481" sldId="268"/>
            <ac:spMk id="14" creationId="{BC3DFB63-5ACC-44EB-A0A9-33D0ADA3ED61}"/>
          </ac:spMkLst>
        </pc:spChg>
        <pc:spChg chg="add">
          <ac:chgData name="Julia Iolanda" userId="eff75c9f7c7d6e4a" providerId="LiveId" clId="{BC25533A-EF43-4500-801F-049305A555B3}" dt="2020-07-20T01:24:22.989" v="1384" actId="26606"/>
          <ac:spMkLst>
            <pc:docMk/>
            <pc:sldMk cId="1135378481" sldId="268"/>
            <ac:spMk id="16" creationId="{00C418F9-B1A3-4097-9C97-E1C9F3149701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17" creationId="{CABD7C6F-02EA-4314-BBD2-F638C3A03420}"/>
          </ac:spMkLst>
        </pc:spChg>
        <pc:spChg chg="add">
          <ac:chgData name="Julia Iolanda" userId="eff75c9f7c7d6e4a" providerId="LiveId" clId="{BC25533A-EF43-4500-801F-049305A555B3}" dt="2020-07-20T01:24:22.989" v="1384" actId="26606"/>
          <ac:spMkLst>
            <pc:docMk/>
            <pc:sldMk cId="1135378481" sldId="268"/>
            <ac:spMk id="18" creationId="{6B5E8ED2-C3EC-40AD-BDB9-27E589B52DAA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20" creationId="{F61ABD73-2ADF-4482-B198-7EE3EF683871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21" creationId="{26024BBA-6788-4424-9FB0-75BA0A8BF350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24" creationId="{123FE609-DBC1-4370-A8CA-EE1F9E93EBF2}"/>
          </ac:spMkLst>
        </pc:spChg>
        <pc:spChg chg="add del mod">
          <ac:chgData name="Julia Iolanda" userId="eff75c9f7c7d6e4a" providerId="LiveId" clId="{BC25533A-EF43-4500-801F-049305A555B3}" dt="2020-07-20T01:24:42.982" v="1387"/>
          <ac:spMkLst>
            <pc:docMk/>
            <pc:sldMk cId="1135378481" sldId="268"/>
            <ac:spMk id="25" creationId="{73954982-F77B-4CD2-8850-610268B00D40}"/>
          </ac:spMkLst>
        </pc:spChg>
        <pc:spChg chg="add mod">
          <ac:chgData name="Julia Iolanda" userId="eff75c9f7c7d6e4a" providerId="LiveId" clId="{BC25533A-EF43-4500-801F-049305A555B3}" dt="2020-07-20T01:25:32.589" v="1393" actId="2711"/>
          <ac:spMkLst>
            <pc:docMk/>
            <pc:sldMk cId="1135378481" sldId="268"/>
            <ac:spMk id="27" creationId="{32DF9F9B-8F7D-4F9B-9362-C08D31E859F4}"/>
          </ac:spMkLst>
        </pc:spChg>
        <pc:spChg chg="add mod">
          <ac:chgData name="Julia Iolanda" userId="eff75c9f7c7d6e4a" providerId="LiveId" clId="{BC25533A-EF43-4500-801F-049305A555B3}" dt="2020-07-20T01:25:32.589" v="1393" actId="2711"/>
          <ac:spMkLst>
            <pc:docMk/>
            <pc:sldMk cId="1135378481" sldId="268"/>
            <ac:spMk id="29" creationId="{B64375B4-C2B5-4DD4-B16C-8CA53F8B6DB3}"/>
          </ac:spMkLst>
        </pc:spChg>
        <pc:spChg chg="add mod">
          <ac:chgData name="Julia Iolanda" userId="eff75c9f7c7d6e4a" providerId="LiveId" clId="{BC25533A-EF43-4500-801F-049305A555B3}" dt="2020-07-20T01:25:32.589" v="1393" actId="2711"/>
          <ac:spMkLst>
            <pc:docMk/>
            <pc:sldMk cId="1135378481" sldId="268"/>
            <ac:spMk id="31" creationId="{3BA73A81-FA4C-4847-9734-7BB2F4C531CE}"/>
          </ac:spMkLst>
        </pc:spChg>
        <pc:spChg chg="add mod">
          <ac:chgData name="Julia Iolanda" userId="eff75c9f7c7d6e4a" providerId="LiveId" clId="{BC25533A-EF43-4500-801F-049305A555B3}" dt="2020-07-20T01:25:41.753" v="1394" actId="255"/>
          <ac:spMkLst>
            <pc:docMk/>
            <pc:sldMk cId="1135378481" sldId="268"/>
            <ac:spMk id="32" creationId="{43CC7495-2AC7-4B88-949E-71FC3BE6CC08}"/>
          </ac:spMkLst>
        </pc:spChg>
        <pc:spChg chg="add mod">
          <ac:chgData name="Julia Iolanda" userId="eff75c9f7c7d6e4a" providerId="LiveId" clId="{BC25533A-EF43-4500-801F-049305A555B3}" dt="2020-07-20T01:25:32.589" v="1393" actId="2711"/>
          <ac:spMkLst>
            <pc:docMk/>
            <pc:sldMk cId="1135378481" sldId="268"/>
            <ac:spMk id="35" creationId="{DC8FE93D-5CEC-4B6E-8FEF-021EF87DC248}"/>
          </ac:spMkLst>
        </pc:spChg>
        <pc:spChg chg="add mod">
          <ac:chgData name="Julia Iolanda" userId="eff75c9f7c7d6e4a" providerId="LiveId" clId="{BC25533A-EF43-4500-801F-049305A555B3}" dt="2020-07-20T01:25:32.589" v="1393" actId="2711"/>
          <ac:spMkLst>
            <pc:docMk/>
            <pc:sldMk cId="1135378481" sldId="268"/>
            <ac:spMk id="36" creationId="{FB3A8E03-1D4A-4B91-AD1A-AFCDD4E1F918}"/>
          </ac:spMkLst>
        </pc:spChg>
        <pc:picChg chg="add mod">
          <ac:chgData name="Julia Iolanda" userId="eff75c9f7c7d6e4a" providerId="LiveId" clId="{BC25533A-EF43-4500-801F-049305A555B3}" dt="2020-07-20T01:24:22.989" v="1384" actId="26606"/>
          <ac:picMkLst>
            <pc:docMk/>
            <pc:sldMk cId="1135378481" sldId="268"/>
            <ac:picMk id="5" creationId="{17008E99-6C9B-4C6C-BAB7-EF2691F46FBE}"/>
          </ac:picMkLst>
        </pc:picChg>
        <pc:picChg chg="add del">
          <ac:chgData name="Julia Iolanda" userId="eff75c9f7c7d6e4a" providerId="LiveId" clId="{BC25533A-EF43-4500-801F-049305A555B3}" dt="2020-07-20T01:24:47.351" v="1389"/>
          <ac:picMkLst>
            <pc:docMk/>
            <pc:sldMk cId="1135378481" sldId="268"/>
            <ac:picMk id="6" creationId="{65C43EE5-22EE-42C5-A01B-27F4F1767038}"/>
          </ac:picMkLst>
        </pc:picChg>
        <pc:picChg chg="add del mod">
          <ac:chgData name="Julia Iolanda" userId="eff75c9f7c7d6e4a" providerId="LiveId" clId="{BC25533A-EF43-4500-801F-049305A555B3}" dt="2020-07-20T01:24:42.982" v="1387"/>
          <ac:picMkLst>
            <pc:docMk/>
            <pc:sldMk cId="1135378481" sldId="268"/>
            <ac:picMk id="11" creationId="{86EC32B8-CFA8-4F0C-A1BA-6E3DA47E90AB}"/>
          </ac:picMkLst>
        </pc:picChg>
        <pc:picChg chg="add del mod">
          <ac:chgData name="Julia Iolanda" userId="eff75c9f7c7d6e4a" providerId="LiveId" clId="{BC25533A-EF43-4500-801F-049305A555B3}" dt="2020-07-20T01:24:42.982" v="1387"/>
          <ac:picMkLst>
            <pc:docMk/>
            <pc:sldMk cId="1135378481" sldId="268"/>
            <ac:picMk id="15" creationId="{B34C96D8-EC46-4449-8127-2D334B1A7AD9}"/>
          </ac:picMkLst>
        </pc:picChg>
        <pc:picChg chg="add del mod">
          <ac:chgData name="Julia Iolanda" userId="eff75c9f7c7d6e4a" providerId="LiveId" clId="{BC25533A-EF43-4500-801F-049305A555B3}" dt="2020-07-20T01:24:42.982" v="1387"/>
          <ac:picMkLst>
            <pc:docMk/>
            <pc:sldMk cId="1135378481" sldId="268"/>
            <ac:picMk id="19" creationId="{70E2C4A8-2368-4CD2-B252-202E01F4A966}"/>
          </ac:picMkLst>
        </pc:picChg>
        <pc:picChg chg="add del mod">
          <ac:chgData name="Julia Iolanda" userId="eff75c9f7c7d6e4a" providerId="LiveId" clId="{BC25533A-EF43-4500-801F-049305A555B3}" dt="2020-07-20T01:24:42.982" v="1387"/>
          <ac:picMkLst>
            <pc:docMk/>
            <pc:sldMk cId="1135378481" sldId="268"/>
            <ac:picMk id="22" creationId="{AD1FD860-8435-44A1-90C9-F05544891816}"/>
          </ac:picMkLst>
        </pc:picChg>
        <pc:picChg chg="add del mod">
          <ac:chgData name="Julia Iolanda" userId="eff75c9f7c7d6e4a" providerId="LiveId" clId="{BC25533A-EF43-4500-801F-049305A555B3}" dt="2020-07-20T01:24:42.982" v="1387"/>
          <ac:picMkLst>
            <pc:docMk/>
            <pc:sldMk cId="1135378481" sldId="268"/>
            <ac:picMk id="23" creationId="{9334F308-CCDA-4190-AEC7-F3F2D591FA61}"/>
          </ac:picMkLst>
        </pc:picChg>
        <pc:picChg chg="add mod">
          <ac:chgData name="Julia Iolanda" userId="eff75c9f7c7d6e4a" providerId="LiveId" clId="{BC25533A-EF43-4500-801F-049305A555B3}" dt="2020-07-20T01:25:32.589" v="1393" actId="2711"/>
          <ac:picMkLst>
            <pc:docMk/>
            <pc:sldMk cId="1135378481" sldId="268"/>
            <ac:picMk id="26" creationId="{45F0CA0B-C347-4999-9C22-7E63B98C5FFD}"/>
          </ac:picMkLst>
        </pc:picChg>
        <pc:picChg chg="add mod">
          <ac:chgData name="Julia Iolanda" userId="eff75c9f7c7d6e4a" providerId="LiveId" clId="{BC25533A-EF43-4500-801F-049305A555B3}" dt="2020-07-20T01:25:32.589" v="1393" actId="2711"/>
          <ac:picMkLst>
            <pc:docMk/>
            <pc:sldMk cId="1135378481" sldId="268"/>
            <ac:picMk id="28" creationId="{A99327C4-B136-427B-91D2-607A7ED6C101}"/>
          </ac:picMkLst>
        </pc:picChg>
        <pc:picChg chg="add mod">
          <ac:chgData name="Julia Iolanda" userId="eff75c9f7c7d6e4a" providerId="LiveId" clId="{BC25533A-EF43-4500-801F-049305A555B3}" dt="2020-07-20T01:25:32.589" v="1393" actId="2711"/>
          <ac:picMkLst>
            <pc:docMk/>
            <pc:sldMk cId="1135378481" sldId="268"/>
            <ac:picMk id="30" creationId="{65AA703D-EAC0-431F-BE6B-4CA12A7A500D}"/>
          </ac:picMkLst>
        </pc:picChg>
        <pc:picChg chg="add mod">
          <ac:chgData name="Julia Iolanda" userId="eff75c9f7c7d6e4a" providerId="LiveId" clId="{BC25533A-EF43-4500-801F-049305A555B3}" dt="2020-07-20T01:25:32.589" v="1393" actId="2711"/>
          <ac:picMkLst>
            <pc:docMk/>
            <pc:sldMk cId="1135378481" sldId="268"/>
            <ac:picMk id="33" creationId="{5AE1F327-89FA-483F-B88F-CEAA8F74FB7A}"/>
          </ac:picMkLst>
        </pc:picChg>
        <pc:picChg chg="add mod">
          <ac:chgData name="Julia Iolanda" userId="eff75c9f7c7d6e4a" providerId="LiveId" clId="{BC25533A-EF43-4500-801F-049305A555B3}" dt="2020-07-20T01:25:32.589" v="1393" actId="2711"/>
          <ac:picMkLst>
            <pc:docMk/>
            <pc:sldMk cId="1135378481" sldId="268"/>
            <ac:picMk id="34" creationId="{F769C8FD-0120-4B05-A822-AAC6F22EA46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9T22:40:23.57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liaBarbosa-dev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uliabarbosa001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mailto:Juiolanda@hotmail.com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4585252"/>
            <a:ext cx="11128208" cy="890459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GIT E GITHUB – AULA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4428128" cy="476099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>
                <a:solidFill>
                  <a:srgbClr val="FF66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INSTRUTORA: Julia BARBOSA</a:t>
            </a: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C8D30461-F67A-4FF4-8F8D-3A7B54163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6" r="-1" b="2580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0CE140-86A2-40FA-8265-DD6F2E03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5" y="784504"/>
            <a:ext cx="1433036" cy="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17008E99-6C9B-4C6C-BAB7-EF2691F4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7056" b="1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7564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" descr="Forma envelope de volta fechada preto Ícone grátis">
            <a:extLst>
              <a:ext uri="{FF2B5EF4-FFF2-40B4-BE49-F238E27FC236}">
                <a16:creationId xmlns:a16="http://schemas.microsoft.com/office/drawing/2014/main" id="{45F0CA0B-C347-4999-9C22-7E63B98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162410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F9F9B-8F7D-4F9B-9362-C08D31E859F4}"/>
              </a:ext>
            </a:extLst>
          </p:cNvPr>
          <p:cNvSpPr txBox="1"/>
          <p:nvPr/>
        </p:nvSpPr>
        <p:spPr>
          <a:xfrm>
            <a:off x="8622878" y="2127875"/>
            <a:ext cx="276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Juiolanda@hotmail.com</a:t>
            </a:r>
            <a:endParaRPr lang="pt-BR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Picture 4" descr="Logotipo linkedin Ícone grátis">
            <a:extLst>
              <a:ext uri="{FF2B5EF4-FFF2-40B4-BE49-F238E27FC236}">
                <a16:creationId xmlns:a16="http://schemas.microsoft.com/office/drawing/2014/main" id="{A99327C4-B136-427B-91D2-607A7ED6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686939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4375B4-C2B5-4DD4-B16C-8CA53F8B6DB3}"/>
              </a:ext>
            </a:extLst>
          </p:cNvPr>
          <p:cNvSpPr txBox="1"/>
          <p:nvPr/>
        </p:nvSpPr>
        <p:spPr>
          <a:xfrm>
            <a:off x="8589872" y="2571287"/>
            <a:ext cx="30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https://www.linkedin.com/in/juliabarbosa001/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" name="Picture 6" descr="Github gato em um círculo Ícone grátis">
            <a:extLst>
              <a:ext uri="{FF2B5EF4-FFF2-40B4-BE49-F238E27FC236}">
                <a16:creationId xmlns:a16="http://schemas.microsoft.com/office/drawing/2014/main" id="{65AA703D-EAC0-431F-BE6B-4CA12A7A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8" y="3288404"/>
            <a:ext cx="448710" cy="4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A73A81-FA4C-4847-9734-7BB2F4C531CE}"/>
              </a:ext>
            </a:extLst>
          </p:cNvPr>
          <p:cNvSpPr txBox="1"/>
          <p:nvPr/>
        </p:nvSpPr>
        <p:spPr>
          <a:xfrm>
            <a:off x="8589872" y="3217618"/>
            <a:ext cx="312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https://github.com/JuliaBarbosa-dev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2" name="Subtítulo 7">
            <a:extLst>
              <a:ext uri="{FF2B5EF4-FFF2-40B4-BE49-F238E27FC236}">
                <a16:creationId xmlns:a16="http://schemas.microsoft.com/office/drawing/2014/main" id="{43CC7495-2AC7-4B88-949E-71FC3BE6CC08}"/>
              </a:ext>
            </a:extLst>
          </p:cNvPr>
          <p:cNvSpPr txBox="1">
            <a:spLocks/>
          </p:cNvSpPr>
          <p:nvPr/>
        </p:nvSpPr>
        <p:spPr>
          <a:xfrm>
            <a:off x="8622878" y="4039096"/>
            <a:ext cx="2642653" cy="29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@its_Juliaalves</a:t>
            </a:r>
          </a:p>
        </p:txBody>
      </p:sp>
      <p:pic>
        <p:nvPicPr>
          <p:cNvPr id="33" name="Picture 10" descr="Logo instagram Ícone grátis">
            <a:extLst>
              <a:ext uri="{FF2B5EF4-FFF2-40B4-BE49-F238E27FC236}">
                <a16:creationId xmlns:a16="http://schemas.microsoft.com/office/drawing/2014/main" id="{5AE1F327-89FA-483F-B88F-CEAA8F7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397854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Variante logotipo whatsapp Ícone grátis">
            <a:extLst>
              <a:ext uri="{FF2B5EF4-FFF2-40B4-BE49-F238E27FC236}">
                <a16:creationId xmlns:a16="http://schemas.microsoft.com/office/drawing/2014/main" id="{F769C8FD-0120-4B05-A822-AAC6F22E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4529383"/>
            <a:ext cx="421994" cy="4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8">
            <a:extLst>
              <a:ext uri="{FF2B5EF4-FFF2-40B4-BE49-F238E27FC236}">
                <a16:creationId xmlns:a16="http://schemas.microsoft.com/office/drawing/2014/main" id="{DC8FE93D-5CEC-4B6E-8FEF-021EF87DC248}"/>
              </a:ext>
            </a:extLst>
          </p:cNvPr>
          <p:cNvSpPr txBox="1">
            <a:spLocks/>
          </p:cNvSpPr>
          <p:nvPr/>
        </p:nvSpPr>
        <p:spPr>
          <a:xfrm>
            <a:off x="8661489" y="4430508"/>
            <a:ext cx="2787238" cy="52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>
                <a:latin typeface="Abadi" panose="020B0604020104020204" pitchFamily="34" charset="0"/>
              </a:rPr>
              <a:t>81 99972-0476</a:t>
            </a:r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3A8E03-1D4A-4B91-AD1A-AFCDD4E1F918}"/>
              </a:ext>
            </a:extLst>
          </p:cNvPr>
          <p:cNvSpPr txBox="1"/>
          <p:nvPr/>
        </p:nvSpPr>
        <p:spPr>
          <a:xfrm>
            <a:off x="8391683" y="1139275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OBRIGADA !</a:t>
            </a:r>
          </a:p>
        </p:txBody>
      </p:sp>
    </p:spTree>
    <p:extLst>
      <p:ext uri="{BB962C8B-B14F-4D97-AF65-F5344CB8AC3E}">
        <p14:creationId xmlns:p14="http://schemas.microsoft.com/office/powerpoint/2010/main" val="11353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6D76E2-92D6-44A8-8E0E-ABE6D6D763D0}"/>
              </a:ext>
            </a:extLst>
          </p:cNvPr>
          <p:cNvSpPr txBox="1"/>
          <p:nvPr/>
        </p:nvSpPr>
        <p:spPr>
          <a:xfrm>
            <a:off x="2226365" y="5314122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EDITOR NO TERMINAL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F1B0E1-37E7-4774-834A-D5AAC8D59125}"/>
              </a:ext>
            </a:extLst>
          </p:cNvPr>
          <p:cNvSpPr txBox="1"/>
          <p:nvPr/>
        </p:nvSpPr>
        <p:spPr>
          <a:xfrm>
            <a:off x="954157" y="662609"/>
            <a:ext cx="897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COMANDOS NO EDITOR DE TEXTO VIM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FEAC62-683D-4A51-8D7B-F6B0E70CD177}"/>
              </a:ext>
            </a:extLst>
          </p:cNvPr>
          <p:cNvSpPr txBox="1"/>
          <p:nvPr/>
        </p:nvSpPr>
        <p:spPr>
          <a:xfrm>
            <a:off x="951405" y="1672088"/>
            <a:ext cx="28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E  ABRIR ARQUIVO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64B8D4-8BF7-49A3-AAD5-B564F8FDBECD}"/>
              </a:ext>
            </a:extLst>
          </p:cNvPr>
          <p:cNvSpPr/>
          <p:nvPr/>
        </p:nvSpPr>
        <p:spPr>
          <a:xfrm>
            <a:off x="4439478" y="1687256"/>
            <a:ext cx="295523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VIM NOME DO ARQUIVO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FDAA93-0BC6-4E3A-8840-8B6910663703}"/>
              </a:ext>
            </a:extLst>
          </p:cNvPr>
          <p:cNvSpPr txBox="1"/>
          <p:nvPr/>
        </p:nvSpPr>
        <p:spPr>
          <a:xfrm>
            <a:off x="954157" y="2573433"/>
            <a:ext cx="40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CONTEÚDO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E20B1F-B052-4B6E-AD73-8E2300A3E667}"/>
              </a:ext>
            </a:extLst>
          </p:cNvPr>
          <p:cNvSpPr/>
          <p:nvPr/>
        </p:nvSpPr>
        <p:spPr>
          <a:xfrm>
            <a:off x="4154557" y="2580413"/>
            <a:ext cx="1073426" cy="276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BFF2A3-FF77-4AFD-9A0D-4C205694C0AE}"/>
              </a:ext>
            </a:extLst>
          </p:cNvPr>
          <p:cNvSpPr txBox="1"/>
          <p:nvPr/>
        </p:nvSpPr>
        <p:spPr>
          <a:xfrm>
            <a:off x="954157" y="3343991"/>
            <a:ext cx="40154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SALVAR E SAIR DO ARQUIVO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30B49-82D4-46A3-8BE2-8DB08580EA45}"/>
              </a:ext>
            </a:extLst>
          </p:cNvPr>
          <p:cNvSpPr/>
          <p:nvPr/>
        </p:nvSpPr>
        <p:spPr>
          <a:xfrm>
            <a:off x="4982817" y="3292482"/>
            <a:ext cx="27962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ESC : WQ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54CF30-6B74-4CCF-9A67-B154484DCBC2}"/>
              </a:ext>
            </a:extLst>
          </p:cNvPr>
          <p:cNvSpPr txBox="1"/>
          <p:nvPr/>
        </p:nvSpPr>
        <p:spPr>
          <a:xfrm>
            <a:off x="954157" y="40273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TODOS OS ARQUIVOS PRESENTES NA PASTA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88D7ED-B06D-4A9E-A987-B367C4FB5718}"/>
              </a:ext>
            </a:extLst>
          </p:cNvPr>
          <p:cNvSpPr/>
          <p:nvPr/>
        </p:nvSpPr>
        <p:spPr>
          <a:xfrm>
            <a:off x="8375373" y="4052319"/>
            <a:ext cx="124570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A21A686-34F2-4798-B9F4-3B6FE589A306}"/>
              </a:ext>
            </a:extLst>
          </p:cNvPr>
          <p:cNvSpPr/>
          <p:nvPr/>
        </p:nvSpPr>
        <p:spPr>
          <a:xfrm>
            <a:off x="7050157" y="4211966"/>
            <a:ext cx="728869" cy="1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F7D39E54-CF2D-409A-A6B1-C97767711E0D}"/>
              </a:ext>
            </a:extLst>
          </p:cNvPr>
          <p:cNvSpPr/>
          <p:nvPr/>
        </p:nvSpPr>
        <p:spPr>
          <a:xfrm>
            <a:off x="4187687" y="3429000"/>
            <a:ext cx="503583" cy="14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EB94361-531D-439A-BF71-27C866A364C8}"/>
              </a:ext>
            </a:extLst>
          </p:cNvPr>
          <p:cNvSpPr/>
          <p:nvPr/>
        </p:nvSpPr>
        <p:spPr>
          <a:xfrm>
            <a:off x="3366052" y="2631135"/>
            <a:ext cx="530087" cy="230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3DD73B5-D2EA-49F7-9051-DD4C6E9616DF}"/>
              </a:ext>
            </a:extLst>
          </p:cNvPr>
          <p:cNvSpPr/>
          <p:nvPr/>
        </p:nvSpPr>
        <p:spPr>
          <a:xfrm>
            <a:off x="3833191" y="1871922"/>
            <a:ext cx="258418" cy="8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Workshop - Git: Desmistificando o Gerenciamento de Código">
            <a:extLst>
              <a:ext uri="{FF2B5EF4-FFF2-40B4-BE49-F238E27FC236}">
                <a16:creationId xmlns:a16="http://schemas.microsoft.com/office/drawing/2014/main" id="{270BF804-8AFB-40DB-8858-59D53CD04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Workshop - Git: Desmistificando o Gerenciamento de Código">
            <a:extLst>
              <a:ext uri="{FF2B5EF4-FFF2-40B4-BE49-F238E27FC236}">
                <a16:creationId xmlns:a16="http://schemas.microsoft.com/office/drawing/2014/main" id="{90167946-D9D8-4445-A60A-3F597F944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O bom programador: Tudo o que você precisa saber sobre Git">
            <a:extLst>
              <a:ext uri="{FF2B5EF4-FFF2-40B4-BE49-F238E27FC236}">
                <a16:creationId xmlns:a16="http://schemas.microsoft.com/office/drawing/2014/main" id="{A1659380-00C2-41EA-B59B-E710CE0B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2" y="814419"/>
            <a:ext cx="11292143" cy="47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868D75-1CFF-4064-9FE6-D36862FC8838}"/>
              </a:ext>
            </a:extLst>
          </p:cNvPr>
          <p:cNvSpPr txBox="1"/>
          <p:nvPr/>
        </p:nvSpPr>
        <p:spPr>
          <a:xfrm>
            <a:off x="1749287" y="743707"/>
            <a:ext cx="808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COMANDOS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7E0AA-D0C2-48CE-B6D0-355E92FBD476}"/>
              </a:ext>
            </a:extLst>
          </p:cNvPr>
          <p:cNvSpPr txBox="1"/>
          <p:nvPr/>
        </p:nvSpPr>
        <p:spPr>
          <a:xfrm>
            <a:off x="762000" y="2319130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HISTÓRICO DE COMMITS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F00C1F-5F66-4240-86BE-BEDA4A41028B}"/>
              </a:ext>
            </a:extLst>
          </p:cNvPr>
          <p:cNvSpPr/>
          <p:nvPr/>
        </p:nvSpPr>
        <p:spPr>
          <a:xfrm>
            <a:off x="3770243" y="2319130"/>
            <a:ext cx="2001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GIT LOG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315A1A-0FED-46CE-9725-EAC339CAB869}"/>
              </a:ext>
            </a:extLst>
          </p:cNvPr>
          <p:cNvSpPr txBox="1"/>
          <p:nvPr/>
        </p:nvSpPr>
        <p:spPr>
          <a:xfrm>
            <a:off x="762000" y="2904818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COMMIT POR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C18BD5C-E782-4BFD-8D9B-74104F305E58}"/>
              </a:ext>
            </a:extLst>
          </p:cNvPr>
          <p:cNvSpPr/>
          <p:nvPr/>
        </p:nvSpPr>
        <p:spPr>
          <a:xfrm>
            <a:off x="4253948" y="2889837"/>
            <a:ext cx="47177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LOG – AUTHOR= “NOME DO AUTOR”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5E0BE9-D952-4B98-9D95-1B00CCECA744}"/>
              </a:ext>
            </a:extLst>
          </p:cNvPr>
          <p:cNvSpPr txBox="1"/>
          <p:nvPr/>
        </p:nvSpPr>
        <p:spPr>
          <a:xfrm>
            <a:off x="762000" y="3617843"/>
            <a:ext cx="3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AUTOR E COMMIT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38A83D-40A9-487B-9A57-C23DD7A72B0E}"/>
              </a:ext>
            </a:extLst>
          </p:cNvPr>
          <p:cNvSpPr/>
          <p:nvPr/>
        </p:nvSpPr>
        <p:spPr>
          <a:xfrm>
            <a:off x="4253948" y="3617843"/>
            <a:ext cx="30745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SHORTLOG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2108AD-7571-4B85-B32D-FA7DC233254C}"/>
              </a:ext>
            </a:extLst>
          </p:cNvPr>
          <p:cNvSpPr txBox="1"/>
          <p:nvPr/>
        </p:nvSpPr>
        <p:spPr>
          <a:xfrm>
            <a:off x="695739" y="4330868"/>
            <a:ext cx="50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SÓ O AUTOR E A QUANTIDADE DE COMMITS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9676DEB-B950-4717-A575-4FE1FA7E7A73}"/>
              </a:ext>
            </a:extLst>
          </p:cNvPr>
          <p:cNvSpPr/>
          <p:nvPr/>
        </p:nvSpPr>
        <p:spPr>
          <a:xfrm>
            <a:off x="5771322" y="4330868"/>
            <a:ext cx="3863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SHORTLOG -SN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981768-957F-4658-B571-5DA606149EE9}"/>
              </a:ext>
            </a:extLst>
          </p:cNvPr>
          <p:cNvSpPr txBox="1"/>
          <p:nvPr/>
        </p:nvSpPr>
        <p:spPr>
          <a:xfrm>
            <a:off x="612912" y="5081057"/>
            <a:ext cx="63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 UM GRÁFICO DO QUE ESTÁ ACONTECENDO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DA230F-2C13-412E-AEB9-AF7B7106DCA9}"/>
              </a:ext>
            </a:extLst>
          </p:cNvPr>
          <p:cNvSpPr/>
          <p:nvPr/>
        </p:nvSpPr>
        <p:spPr>
          <a:xfrm>
            <a:off x="6612835" y="5081057"/>
            <a:ext cx="24781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LOG --GRAPH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7AC137-E21E-45AB-B57D-6CA4097E099F}"/>
              </a:ext>
            </a:extLst>
          </p:cNvPr>
          <p:cNvSpPr txBox="1"/>
          <p:nvPr/>
        </p:nvSpPr>
        <p:spPr>
          <a:xfrm>
            <a:off x="695739" y="5831246"/>
            <a:ext cx="5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 O QUE FOI ADD AO COMMIT ESPECÍFICO.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FDDC17E-2075-4139-8674-7AE49D937425}"/>
              </a:ext>
            </a:extLst>
          </p:cNvPr>
          <p:cNvSpPr/>
          <p:nvPr/>
        </p:nvSpPr>
        <p:spPr>
          <a:xfrm>
            <a:off x="6327913" y="5816696"/>
            <a:ext cx="3048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SHOW RACH</a:t>
            </a:r>
          </a:p>
        </p:txBody>
      </p:sp>
    </p:spTree>
    <p:extLst>
      <p:ext uri="{BB962C8B-B14F-4D97-AF65-F5344CB8AC3E}">
        <p14:creationId xmlns:p14="http://schemas.microsoft.com/office/powerpoint/2010/main" val="4154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B31A11D-5FD2-4E0E-8392-948ED8A4C72B}"/>
              </a:ext>
            </a:extLst>
          </p:cNvPr>
          <p:cNvSpPr txBox="1"/>
          <p:nvPr/>
        </p:nvSpPr>
        <p:spPr>
          <a:xfrm>
            <a:off x="1749287" y="743707"/>
            <a:ext cx="808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COMANDOS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DEE3D8-7F82-4529-89AD-8F28E60BF42F}"/>
              </a:ext>
            </a:extLst>
          </p:cNvPr>
          <p:cNvSpPr/>
          <p:nvPr/>
        </p:nvSpPr>
        <p:spPr>
          <a:xfrm>
            <a:off x="8123583" y="2810758"/>
            <a:ext cx="30214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DIFF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B603AB-4183-4457-8922-FB2776C6C1FC}"/>
              </a:ext>
            </a:extLst>
          </p:cNvPr>
          <p:cNvSpPr/>
          <p:nvPr/>
        </p:nvSpPr>
        <p:spPr>
          <a:xfrm>
            <a:off x="8587409" y="4907482"/>
            <a:ext cx="29817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DIFF --NAME-ONLY</a:t>
            </a:r>
          </a:p>
        </p:txBody>
      </p:sp>
      <p:sp>
        <p:nvSpPr>
          <p:cNvPr id="10" name="Nuvem 9">
            <a:extLst>
              <a:ext uri="{FF2B5EF4-FFF2-40B4-BE49-F238E27FC236}">
                <a16:creationId xmlns:a16="http://schemas.microsoft.com/office/drawing/2014/main" id="{F4855FD0-8A5F-4E09-97AF-62419BB394FC}"/>
              </a:ext>
            </a:extLst>
          </p:cNvPr>
          <p:cNvSpPr/>
          <p:nvPr/>
        </p:nvSpPr>
        <p:spPr>
          <a:xfrm>
            <a:off x="1431235" y="2133600"/>
            <a:ext cx="4187687" cy="197457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 A MODIFICAÇÃO  ANTES ADD</a:t>
            </a:r>
          </a:p>
        </p:txBody>
      </p:sp>
      <p:sp>
        <p:nvSpPr>
          <p:cNvPr id="11" name="Nuvem 10">
            <a:extLst>
              <a:ext uri="{FF2B5EF4-FFF2-40B4-BE49-F238E27FC236}">
                <a16:creationId xmlns:a16="http://schemas.microsoft.com/office/drawing/2014/main" id="{F8811A76-AABF-4D37-9CC2-6D631FD05670}"/>
              </a:ext>
            </a:extLst>
          </p:cNvPr>
          <p:cNvSpPr/>
          <p:nvPr/>
        </p:nvSpPr>
        <p:spPr>
          <a:xfrm>
            <a:off x="1325217" y="4693143"/>
            <a:ext cx="4770783" cy="181367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77D1DE-C0C2-43F7-9618-324A2A54DCF5}"/>
              </a:ext>
            </a:extLst>
          </p:cNvPr>
          <p:cNvSpPr txBox="1"/>
          <p:nvPr/>
        </p:nvSpPr>
        <p:spPr>
          <a:xfrm>
            <a:off x="1868557" y="5276814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MOSTRA O NOME DO ARQUIVO MODIFICADO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C820D7C-B87B-41AE-AD30-6B6C00502FEA}"/>
              </a:ext>
            </a:extLst>
          </p:cNvPr>
          <p:cNvSpPr/>
          <p:nvPr/>
        </p:nvSpPr>
        <p:spPr>
          <a:xfrm>
            <a:off x="6308035" y="2903091"/>
            <a:ext cx="10601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9DACB44-2FCE-42D4-BB21-B9856307EA12}"/>
              </a:ext>
            </a:extLst>
          </p:cNvPr>
          <p:cNvSpPr/>
          <p:nvPr/>
        </p:nvSpPr>
        <p:spPr>
          <a:xfrm>
            <a:off x="6586330" y="5092148"/>
            <a:ext cx="12854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61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8" name="Picture 4" descr="The &quot;Reset&quot; of the luxury industry in the coming decades through ...">
            <a:extLst>
              <a:ext uri="{FF2B5EF4-FFF2-40B4-BE49-F238E27FC236}">
                <a16:creationId xmlns:a16="http://schemas.microsoft.com/office/drawing/2014/main" id="{99329955-FCB0-4FA1-BE28-F81109E55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589B3D-9022-4D25-87C7-8D524C91D1B3}"/>
              </a:ext>
            </a:extLst>
          </p:cNvPr>
          <p:cNvSpPr txBox="1"/>
          <p:nvPr/>
        </p:nvSpPr>
        <p:spPr>
          <a:xfrm>
            <a:off x="1749287" y="743707"/>
            <a:ext cx="808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0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9CD280E-5369-4CDD-BD63-4DBD3D4A08D5}"/>
              </a:ext>
            </a:extLst>
          </p:cNvPr>
          <p:cNvSpPr txBox="1"/>
          <p:nvPr/>
        </p:nvSpPr>
        <p:spPr>
          <a:xfrm>
            <a:off x="-1139688" y="768915"/>
            <a:ext cx="1166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DESFAZENDO AS COISAS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763EAA-2C80-4E7C-B126-C8E719E9DE16}"/>
              </a:ext>
            </a:extLst>
          </p:cNvPr>
          <p:cNvSpPr txBox="1"/>
          <p:nvPr/>
        </p:nvSpPr>
        <p:spPr>
          <a:xfrm>
            <a:off x="516835" y="2062225"/>
            <a:ext cx="575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VOLTAR AO ESTADO ANTERIOR ANTES DA EDIÇÃO,</a:t>
            </a:r>
          </a:p>
          <a:p>
            <a:r>
              <a:rPr lang="pt-BR" dirty="0"/>
              <a:t>COMANDO USADO ANTES DE ADD O ARQUIVO.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A5648-1545-42A9-979E-B3F01EF9140A}"/>
              </a:ext>
            </a:extLst>
          </p:cNvPr>
          <p:cNvSpPr/>
          <p:nvPr/>
        </p:nvSpPr>
        <p:spPr>
          <a:xfrm>
            <a:off x="6096000" y="2218948"/>
            <a:ext cx="450573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CHECKOUT NOME DO ARQUIVO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F87D9DF-E2FE-4C5E-A272-E45972DC7D6C}"/>
              </a:ext>
            </a:extLst>
          </p:cNvPr>
          <p:cNvSpPr txBox="1"/>
          <p:nvPr/>
        </p:nvSpPr>
        <p:spPr>
          <a:xfrm>
            <a:off x="636104" y="3008243"/>
            <a:ext cx="522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REMOVER DA FILA DEPOIS DE TER ADD.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437CCE-A40B-4185-AFD9-E49A681B0E18}"/>
              </a:ext>
            </a:extLst>
          </p:cNvPr>
          <p:cNvSpPr/>
          <p:nvPr/>
        </p:nvSpPr>
        <p:spPr>
          <a:xfrm>
            <a:off x="5526157" y="3008243"/>
            <a:ext cx="43467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RESET HEAD NOME DO ARQUIVO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07A806-8670-4985-8ECF-D1F1E6C3245C}"/>
              </a:ext>
            </a:extLst>
          </p:cNvPr>
          <p:cNvSpPr txBox="1"/>
          <p:nvPr/>
        </p:nvSpPr>
        <p:spPr>
          <a:xfrm>
            <a:off x="371061" y="3677262"/>
            <a:ext cx="78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APAGA O COMMIT FEITO, MAS DEIXA O ARQUIVO NO STAGED PRONTO PRA SER COMMITADO.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432438-7CF0-4C6D-AD79-1EF94660F16F}"/>
              </a:ext>
            </a:extLst>
          </p:cNvPr>
          <p:cNvSpPr/>
          <p:nvPr/>
        </p:nvSpPr>
        <p:spPr>
          <a:xfrm>
            <a:off x="8050696" y="3597532"/>
            <a:ext cx="3644348" cy="516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RESET --SOFT RACH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687BAA-9AAC-4111-8888-C2615B4F1427}"/>
              </a:ext>
            </a:extLst>
          </p:cNvPr>
          <p:cNvSpPr txBox="1"/>
          <p:nvPr/>
        </p:nvSpPr>
        <p:spPr>
          <a:xfrm>
            <a:off x="516835" y="4850296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VOLTA O ARQUIVO PARA O ESTADO DE MODIFIED(antes de ser </a:t>
            </a:r>
            <a:r>
              <a:rPr lang="pt-BR" dirty="0" err="1"/>
              <a:t>add</a:t>
            </a:r>
            <a:r>
              <a:rPr lang="pt-BR" dirty="0"/>
              <a:t>).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39DA0FC-F6AD-4FF1-BAE3-46CA41DFDE4E}"/>
              </a:ext>
            </a:extLst>
          </p:cNvPr>
          <p:cNvSpPr/>
          <p:nvPr/>
        </p:nvSpPr>
        <p:spPr>
          <a:xfrm>
            <a:off x="6612835" y="4850296"/>
            <a:ext cx="414793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RESET --MIXED RACH </a:t>
            </a:r>
          </a:p>
        </p:txBody>
      </p:sp>
      <p:sp>
        <p:nvSpPr>
          <p:cNvPr id="17" name="Nuvem 16">
            <a:extLst>
              <a:ext uri="{FF2B5EF4-FFF2-40B4-BE49-F238E27FC236}">
                <a16:creationId xmlns:a16="http://schemas.microsoft.com/office/drawing/2014/main" id="{BC047421-DC7D-4137-AC93-B3B887E0A7E2}"/>
              </a:ext>
            </a:extLst>
          </p:cNvPr>
          <p:cNvSpPr/>
          <p:nvPr/>
        </p:nvSpPr>
        <p:spPr>
          <a:xfrm>
            <a:off x="9422295" y="602617"/>
            <a:ext cx="1868557" cy="135298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APAGAR SEMPRE O RACH ANTERIOR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CE9EFD-9BF8-4CAE-9068-AB7078E40417}"/>
              </a:ext>
            </a:extLst>
          </p:cNvPr>
          <p:cNvSpPr txBox="1"/>
          <p:nvPr/>
        </p:nvSpPr>
        <p:spPr>
          <a:xfrm>
            <a:off x="516835" y="5685183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APAGA TODO O COMMIT QUE FOI FEITO.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E2C4193-BED1-47F5-99C5-28925582EF7D}"/>
              </a:ext>
            </a:extLst>
          </p:cNvPr>
          <p:cNvSpPr/>
          <p:nvPr/>
        </p:nvSpPr>
        <p:spPr>
          <a:xfrm>
            <a:off x="5327374" y="5685183"/>
            <a:ext cx="414793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RESET --HARD RACH </a:t>
            </a:r>
          </a:p>
        </p:txBody>
      </p:sp>
    </p:spTree>
    <p:extLst>
      <p:ext uri="{BB962C8B-B14F-4D97-AF65-F5344CB8AC3E}">
        <p14:creationId xmlns:p14="http://schemas.microsoft.com/office/powerpoint/2010/main" val="1551520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Abadi</vt:lpstr>
      <vt:lpstr>Aharoni</vt:lpstr>
      <vt:lpstr>Arial</vt:lpstr>
      <vt:lpstr>Calibri</vt:lpstr>
      <vt:lpstr>Gill Sans MT</vt:lpstr>
      <vt:lpstr>Wingdings 2</vt:lpstr>
      <vt:lpstr>Dividendo</vt:lpstr>
      <vt:lpstr>GIT E GITHUB – AULA 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 – AULA 02</dc:title>
  <dc:creator>Julia Iolanda</dc:creator>
  <cp:lastModifiedBy>Julia Iolanda</cp:lastModifiedBy>
  <cp:revision>2</cp:revision>
  <dcterms:created xsi:type="dcterms:W3CDTF">2020-07-20T01:24:22Z</dcterms:created>
  <dcterms:modified xsi:type="dcterms:W3CDTF">2020-07-22T18:25:05Z</dcterms:modified>
</cp:coreProperties>
</file>