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62" r:id="rId5"/>
    <p:sldId id="258" r:id="rId6"/>
    <p:sldId id="264" r:id="rId7"/>
    <p:sldId id="266" r:id="rId8"/>
    <p:sldId id="263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E36C64-9FAC-4A42-9A19-55CF7A52CA16}" v="1" dt="2020-07-20T01:22:45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Iolanda" userId="eff75c9f7c7d6e4a" providerId="LiveId" clId="{DB9E7A59-3A47-4A18-A34F-5DC63E8D6D2B}"/>
    <pc:docChg chg="modSld">
      <pc:chgData name="Julia Iolanda" userId="eff75c9f7c7d6e4a" providerId="LiveId" clId="{DB9E7A59-3A47-4A18-A34F-5DC63E8D6D2B}" dt="2020-07-18T22:41:10.049" v="15" actId="1076"/>
      <pc:docMkLst>
        <pc:docMk/>
      </pc:docMkLst>
      <pc:sldChg chg="addSp modSp mod">
        <pc:chgData name="Julia Iolanda" userId="eff75c9f7c7d6e4a" providerId="LiveId" clId="{DB9E7A59-3A47-4A18-A34F-5DC63E8D6D2B}" dt="2020-07-18T22:41:10.049" v="15" actId="1076"/>
        <pc:sldMkLst>
          <pc:docMk/>
          <pc:sldMk cId="3501347425" sldId="260"/>
        </pc:sldMkLst>
        <pc:spChg chg="add mod">
          <ac:chgData name="Julia Iolanda" userId="eff75c9f7c7d6e4a" providerId="LiveId" clId="{DB9E7A59-3A47-4A18-A34F-5DC63E8D6D2B}" dt="2020-07-18T22:41:10.049" v="15" actId="1076"/>
          <ac:spMkLst>
            <pc:docMk/>
            <pc:sldMk cId="3501347425" sldId="260"/>
            <ac:spMk id="11" creationId="{AFE22526-4F5B-4334-9F17-0DEDB9C80E45}"/>
          </ac:spMkLst>
        </pc:spChg>
      </pc:sldChg>
    </pc:docChg>
  </pc:docChgLst>
  <pc:docChgLst>
    <pc:chgData name="Julia Iolanda" userId="eff75c9f7c7d6e4a" providerId="LiveId" clId="{B3E36C64-9FAC-4A42-9A19-55CF7A52CA16}"/>
    <pc:docChg chg="undo custSel addSld delSld modSld sldOrd">
      <pc:chgData name="Julia Iolanda" userId="eff75c9f7c7d6e4a" providerId="LiveId" clId="{B3E36C64-9FAC-4A42-9A19-55CF7A52CA16}" dt="2020-07-22T21:44:48.633" v="727" actId="1076"/>
      <pc:docMkLst>
        <pc:docMk/>
      </pc:docMkLst>
      <pc:sldChg chg="modSp del mod">
        <pc:chgData name="Julia Iolanda" userId="eff75c9f7c7d6e4a" providerId="LiveId" clId="{B3E36C64-9FAC-4A42-9A19-55CF7A52CA16}" dt="2020-07-20T01:05:41.085" v="7" actId="2696"/>
        <pc:sldMkLst>
          <pc:docMk/>
          <pc:sldMk cId="1487700712" sldId="256"/>
        </pc:sldMkLst>
        <pc:spChg chg="mod">
          <ac:chgData name="Julia Iolanda" userId="eff75c9f7c7d6e4a" providerId="LiveId" clId="{B3E36C64-9FAC-4A42-9A19-55CF7A52CA16}" dt="2020-07-19T01:17:57.445" v="1" actId="20577"/>
          <ac:spMkLst>
            <pc:docMk/>
            <pc:sldMk cId="1487700712" sldId="256"/>
            <ac:spMk id="2" creationId="{C02C5318-1A1E-49D0-B2E2-A4B0FA9E8A40}"/>
          </ac:spMkLst>
        </pc:spChg>
      </pc:sldChg>
      <pc:sldChg chg="addSp delSp modSp mod">
        <pc:chgData name="Julia Iolanda" userId="eff75c9f7c7d6e4a" providerId="LiveId" clId="{B3E36C64-9FAC-4A42-9A19-55CF7A52CA16}" dt="2020-07-22T18:34:09.844" v="87" actId="14100"/>
        <pc:sldMkLst>
          <pc:docMk/>
          <pc:sldMk cId="497607547" sldId="258"/>
        </pc:sldMkLst>
        <pc:spChg chg="add del mod">
          <ac:chgData name="Julia Iolanda" userId="eff75c9f7c7d6e4a" providerId="LiveId" clId="{B3E36C64-9FAC-4A42-9A19-55CF7A52CA16}" dt="2020-07-22T18:34:03.099" v="83" actId="478"/>
          <ac:spMkLst>
            <pc:docMk/>
            <pc:sldMk cId="497607547" sldId="258"/>
            <ac:spMk id="2" creationId="{B1FCF972-D602-4DF3-AD5E-129D5638D7FB}"/>
          </ac:spMkLst>
        </pc:spChg>
        <pc:spChg chg="add">
          <ac:chgData name="Julia Iolanda" userId="eff75c9f7c7d6e4a" providerId="LiveId" clId="{B3E36C64-9FAC-4A42-9A19-55CF7A52CA16}" dt="2020-07-22T18:33:42.556" v="77"/>
          <ac:spMkLst>
            <pc:docMk/>
            <pc:sldMk cId="497607547" sldId="258"/>
            <ac:spMk id="3" creationId="{5CFD00D0-01E5-4EF2-9BDA-420FD8DE194F}"/>
          </ac:spMkLst>
        </pc:spChg>
        <pc:spChg chg="add del mod">
          <ac:chgData name="Julia Iolanda" userId="eff75c9f7c7d6e4a" providerId="LiveId" clId="{B3E36C64-9FAC-4A42-9A19-55CF7A52CA16}" dt="2020-07-22T18:33:56.016" v="79"/>
          <ac:spMkLst>
            <pc:docMk/>
            <pc:sldMk cId="497607547" sldId="258"/>
            <ac:spMk id="4" creationId="{C9771B73-BE1B-4D83-94E1-8FAB4213E921}"/>
          </ac:spMkLst>
        </pc:spChg>
        <pc:picChg chg="add mod">
          <ac:chgData name="Julia Iolanda" userId="eff75c9f7c7d6e4a" providerId="LiveId" clId="{B3E36C64-9FAC-4A42-9A19-55CF7A52CA16}" dt="2020-07-22T18:34:09.844" v="87" actId="14100"/>
          <ac:picMkLst>
            <pc:docMk/>
            <pc:sldMk cId="497607547" sldId="258"/>
            <ac:picMk id="5" creationId="{FCA8184F-CD37-492C-B17B-501BD8858D4B}"/>
          </ac:picMkLst>
        </pc:picChg>
        <pc:picChg chg="add del">
          <ac:chgData name="Julia Iolanda" userId="eff75c9f7c7d6e4a" providerId="LiveId" clId="{B3E36C64-9FAC-4A42-9A19-55CF7A52CA16}" dt="2020-07-22T18:33:41.032" v="76" actId="478"/>
          <ac:picMkLst>
            <pc:docMk/>
            <pc:sldMk cId="497607547" sldId="258"/>
            <ac:picMk id="1026" creationId="{DE6123F4-7F74-4B11-AE26-41E6A9AA0EDF}"/>
          </ac:picMkLst>
        </pc:picChg>
      </pc:sldChg>
      <pc:sldChg chg="addSp delSp modSp del mod">
        <pc:chgData name="Julia Iolanda" userId="eff75c9f7c7d6e4a" providerId="LiveId" clId="{B3E36C64-9FAC-4A42-9A19-55CF7A52CA16}" dt="2020-07-22T18:34:38.361" v="91" actId="2696"/>
        <pc:sldMkLst>
          <pc:docMk/>
          <pc:sldMk cId="4209322005" sldId="259"/>
        </pc:sldMkLst>
        <pc:spChg chg="del">
          <ac:chgData name="Julia Iolanda" userId="eff75c9f7c7d6e4a" providerId="LiveId" clId="{B3E36C64-9FAC-4A42-9A19-55CF7A52CA16}" dt="2020-07-19T01:18:02.077" v="2" actId="478"/>
          <ac:spMkLst>
            <pc:docMk/>
            <pc:sldMk cId="4209322005" sldId="259"/>
            <ac:spMk id="4" creationId="{CCF911DF-AE63-40AB-A1C5-2C392ADD664B}"/>
          </ac:spMkLst>
        </pc:spChg>
        <pc:spChg chg="del">
          <ac:chgData name="Julia Iolanda" userId="eff75c9f7c7d6e4a" providerId="LiveId" clId="{B3E36C64-9FAC-4A42-9A19-55CF7A52CA16}" dt="2020-07-19T01:18:04.827" v="3" actId="478"/>
          <ac:spMkLst>
            <pc:docMk/>
            <pc:sldMk cId="4209322005" sldId="259"/>
            <ac:spMk id="7" creationId="{1B465B6B-0D02-49E2-B53A-10A3CD28130E}"/>
          </ac:spMkLst>
        </pc:spChg>
        <pc:picChg chg="mod">
          <ac:chgData name="Julia Iolanda" userId="eff75c9f7c7d6e4a" providerId="LiveId" clId="{B3E36C64-9FAC-4A42-9A19-55CF7A52CA16}" dt="2020-07-19T01:18:34.967" v="6" actId="1076"/>
          <ac:picMkLst>
            <pc:docMk/>
            <pc:sldMk cId="4209322005" sldId="259"/>
            <ac:picMk id="8" creationId="{EA70616B-E344-4856-8DF9-707C26236613}"/>
          </ac:picMkLst>
        </pc:picChg>
        <pc:picChg chg="add mod">
          <ac:chgData name="Julia Iolanda" userId="eff75c9f7c7d6e4a" providerId="LiveId" clId="{B3E36C64-9FAC-4A42-9A19-55CF7A52CA16}" dt="2020-07-19T01:18:09.527" v="5" actId="1076"/>
          <ac:picMkLst>
            <pc:docMk/>
            <pc:sldMk cId="4209322005" sldId="259"/>
            <ac:picMk id="10" creationId="{5F2FBBCD-36FB-4AF5-AC56-507408E21F0F}"/>
          </ac:picMkLst>
        </pc:picChg>
        <pc:picChg chg="add mod">
          <ac:chgData name="Julia Iolanda" userId="eff75c9f7c7d6e4a" providerId="LiveId" clId="{B3E36C64-9FAC-4A42-9A19-55CF7A52CA16}" dt="2020-07-22T18:34:26.456" v="89" actId="1076"/>
          <ac:picMkLst>
            <pc:docMk/>
            <pc:sldMk cId="4209322005" sldId="259"/>
            <ac:picMk id="2050" creationId="{38F3FFB4-19FC-4C7E-9167-D63343B95CA3}"/>
          </ac:picMkLst>
        </pc:picChg>
      </pc:sldChg>
      <pc:sldChg chg="del">
        <pc:chgData name="Julia Iolanda" userId="eff75c9f7c7d6e4a" providerId="LiveId" clId="{B3E36C64-9FAC-4A42-9A19-55CF7A52CA16}" dt="2020-07-20T01:27:16.909" v="16" actId="47"/>
        <pc:sldMkLst>
          <pc:docMk/>
          <pc:sldMk cId="3501347425" sldId="260"/>
        </pc:sldMkLst>
      </pc:sldChg>
      <pc:sldChg chg="del">
        <pc:chgData name="Julia Iolanda" userId="eff75c9f7c7d6e4a" providerId="LiveId" clId="{B3E36C64-9FAC-4A42-9A19-55CF7A52CA16}" dt="2020-07-22T18:26:46.938" v="20" actId="2696"/>
        <pc:sldMkLst>
          <pc:docMk/>
          <pc:sldMk cId="1703342593" sldId="261"/>
        </pc:sldMkLst>
      </pc:sldChg>
      <pc:sldChg chg="addSp modSp add mod ord">
        <pc:chgData name="Julia Iolanda" userId="eff75c9f7c7d6e4a" providerId="LiveId" clId="{B3E36C64-9FAC-4A42-9A19-55CF7A52CA16}" dt="2020-07-22T19:31:27.701" v="718" actId="207"/>
        <pc:sldMkLst>
          <pc:docMk/>
          <pc:sldMk cId="1487700712" sldId="262"/>
        </pc:sldMkLst>
        <pc:spChg chg="mod">
          <ac:chgData name="Julia Iolanda" userId="eff75c9f7c7d6e4a" providerId="LiveId" clId="{B3E36C64-9FAC-4A42-9A19-55CF7A52CA16}" dt="2020-07-20T01:22:47.249" v="14" actId="26606"/>
          <ac:spMkLst>
            <pc:docMk/>
            <pc:sldMk cId="1487700712" sldId="262"/>
            <ac:spMk id="2" creationId="{C02C5318-1A1E-49D0-B2E2-A4B0FA9E8A40}"/>
          </ac:spMkLst>
        </pc:spChg>
        <pc:spChg chg="mod">
          <ac:chgData name="Julia Iolanda" userId="eff75c9f7c7d6e4a" providerId="LiveId" clId="{B3E36C64-9FAC-4A42-9A19-55CF7A52CA16}" dt="2020-07-22T19:31:27.701" v="718" actId="207"/>
          <ac:spMkLst>
            <pc:docMk/>
            <pc:sldMk cId="1487700712" sldId="262"/>
            <ac:spMk id="3" creationId="{48B6CF59-4E5B-494D-A2F7-97ADD01E6497}"/>
          </ac:spMkLst>
        </pc:spChg>
        <pc:spChg chg="add">
          <ac:chgData name="Julia Iolanda" userId="eff75c9f7c7d6e4a" providerId="LiveId" clId="{B3E36C64-9FAC-4A42-9A19-55CF7A52CA16}" dt="2020-07-20T01:22:47.249" v="14" actId="26606"/>
          <ac:spMkLst>
            <pc:docMk/>
            <pc:sldMk cId="1487700712" sldId="262"/>
            <ac:spMk id="11" creationId="{1858541D-2420-42BA-AE82-6F4C2C9532CD}"/>
          </ac:spMkLst>
        </pc:spChg>
        <pc:grpChg chg="add">
          <ac:chgData name="Julia Iolanda" userId="eff75c9f7c7d6e4a" providerId="LiveId" clId="{B3E36C64-9FAC-4A42-9A19-55CF7A52CA16}" dt="2020-07-20T01:22:47.249" v="14" actId="26606"/>
          <ac:grpSpMkLst>
            <pc:docMk/>
            <pc:sldMk cId="1487700712" sldId="262"/>
            <ac:grpSpMk id="13" creationId="{78305D22-9D29-496C-9D4A-9ED19F72DA2B}"/>
          </ac:grpSpMkLst>
        </pc:grpChg>
        <pc:picChg chg="add mod">
          <ac:chgData name="Julia Iolanda" userId="eff75c9f7c7d6e4a" providerId="LiveId" clId="{B3E36C64-9FAC-4A42-9A19-55CF7A52CA16}" dt="2020-07-20T01:22:49.317" v="15" actId="27614"/>
          <ac:picMkLst>
            <pc:docMk/>
            <pc:sldMk cId="1487700712" sldId="262"/>
            <ac:picMk id="6" creationId="{CF52AA8A-6059-45C5-A552-E91165EE50DA}"/>
          </ac:picMkLst>
        </pc:picChg>
      </pc:sldChg>
      <pc:sldChg chg="add del">
        <pc:chgData name="Julia Iolanda" userId="eff75c9f7c7d6e4a" providerId="LiveId" clId="{B3E36C64-9FAC-4A42-9A19-55CF7A52CA16}" dt="2020-07-20T01:27:22.099" v="19" actId="22"/>
        <pc:sldMkLst>
          <pc:docMk/>
          <pc:sldMk cId="1135378481" sldId="263"/>
        </pc:sldMkLst>
      </pc:sldChg>
      <pc:sldChg chg="addSp delSp modSp new mod">
        <pc:chgData name="Julia Iolanda" userId="eff75c9f7c7d6e4a" providerId="LiveId" clId="{B3E36C64-9FAC-4A42-9A19-55CF7A52CA16}" dt="2020-07-22T18:35:02.945" v="97" actId="14100"/>
        <pc:sldMkLst>
          <pc:docMk/>
          <pc:sldMk cId="2127667353" sldId="264"/>
        </pc:sldMkLst>
        <pc:spChg chg="del">
          <ac:chgData name="Julia Iolanda" userId="eff75c9f7c7d6e4a" providerId="LiveId" clId="{B3E36C64-9FAC-4A42-9A19-55CF7A52CA16}" dt="2020-07-22T18:34:42.728" v="92" actId="478"/>
          <ac:spMkLst>
            <pc:docMk/>
            <pc:sldMk cId="2127667353" sldId="264"/>
            <ac:spMk id="2" creationId="{41C0DCB0-84B2-4ADD-91DF-AD58E6E28450}"/>
          </ac:spMkLst>
        </pc:spChg>
        <pc:spChg chg="del">
          <ac:chgData name="Julia Iolanda" userId="eff75c9f7c7d6e4a" providerId="LiveId" clId="{B3E36C64-9FAC-4A42-9A19-55CF7A52CA16}" dt="2020-07-22T18:34:42.728" v="92" actId="478"/>
          <ac:spMkLst>
            <pc:docMk/>
            <pc:sldMk cId="2127667353" sldId="264"/>
            <ac:spMk id="3" creationId="{B7CF2C6A-2DCA-4ED0-8337-01FF826564E3}"/>
          </ac:spMkLst>
        </pc:spChg>
        <pc:spChg chg="del">
          <ac:chgData name="Julia Iolanda" userId="eff75c9f7c7d6e4a" providerId="LiveId" clId="{B3E36C64-9FAC-4A42-9A19-55CF7A52CA16}" dt="2020-07-22T18:34:42.728" v="92" actId="478"/>
          <ac:spMkLst>
            <pc:docMk/>
            <pc:sldMk cId="2127667353" sldId="264"/>
            <ac:spMk id="4" creationId="{889AE7C8-76A8-41E0-B428-E12F06684A6A}"/>
          </ac:spMkLst>
        </pc:spChg>
        <pc:picChg chg="add mod">
          <ac:chgData name="Julia Iolanda" userId="eff75c9f7c7d6e4a" providerId="LiveId" clId="{B3E36C64-9FAC-4A42-9A19-55CF7A52CA16}" dt="2020-07-22T18:34:45.786" v="94" actId="1076"/>
          <ac:picMkLst>
            <pc:docMk/>
            <pc:sldMk cId="2127667353" sldId="264"/>
            <ac:picMk id="3074" creationId="{8A058EC8-1E17-40A9-9807-3E6B35296ECF}"/>
          </ac:picMkLst>
        </pc:picChg>
        <pc:picChg chg="add mod">
          <ac:chgData name="Julia Iolanda" userId="eff75c9f7c7d6e4a" providerId="LiveId" clId="{B3E36C64-9FAC-4A42-9A19-55CF7A52CA16}" dt="2020-07-22T18:35:02.945" v="97" actId="14100"/>
          <ac:picMkLst>
            <pc:docMk/>
            <pc:sldMk cId="2127667353" sldId="264"/>
            <ac:picMk id="3076" creationId="{B31CF966-2EF7-4BA8-8F94-4D0E26C09E33}"/>
          </ac:picMkLst>
        </pc:picChg>
      </pc:sldChg>
      <pc:sldChg chg="delSp new del mod">
        <pc:chgData name="Julia Iolanda" userId="eff75c9f7c7d6e4a" providerId="LiveId" clId="{B3E36C64-9FAC-4A42-9A19-55CF7A52CA16}" dt="2020-07-22T19:17:02.705" v="520" actId="47"/>
        <pc:sldMkLst>
          <pc:docMk/>
          <pc:sldMk cId="15263388" sldId="265"/>
        </pc:sldMkLst>
        <pc:spChg chg="del">
          <ac:chgData name="Julia Iolanda" userId="eff75c9f7c7d6e4a" providerId="LiveId" clId="{B3E36C64-9FAC-4A42-9A19-55CF7A52CA16}" dt="2020-07-22T18:35:14.035" v="99" actId="478"/>
          <ac:spMkLst>
            <pc:docMk/>
            <pc:sldMk cId="15263388" sldId="265"/>
            <ac:spMk id="2" creationId="{E6746C63-2BE7-4C52-B23E-0A45F2CABDEF}"/>
          </ac:spMkLst>
        </pc:spChg>
        <pc:spChg chg="del">
          <ac:chgData name="Julia Iolanda" userId="eff75c9f7c7d6e4a" providerId="LiveId" clId="{B3E36C64-9FAC-4A42-9A19-55CF7A52CA16}" dt="2020-07-22T18:35:14.035" v="99" actId="478"/>
          <ac:spMkLst>
            <pc:docMk/>
            <pc:sldMk cId="15263388" sldId="265"/>
            <ac:spMk id="3" creationId="{30608061-876F-4859-ACCF-10B626068A61}"/>
          </ac:spMkLst>
        </pc:spChg>
        <pc:spChg chg="del">
          <ac:chgData name="Julia Iolanda" userId="eff75c9f7c7d6e4a" providerId="LiveId" clId="{B3E36C64-9FAC-4A42-9A19-55CF7A52CA16}" dt="2020-07-22T18:35:14.035" v="99" actId="478"/>
          <ac:spMkLst>
            <pc:docMk/>
            <pc:sldMk cId="15263388" sldId="265"/>
            <ac:spMk id="4" creationId="{512A3F5B-2A74-442C-B091-EBEC8B173BF3}"/>
          </ac:spMkLst>
        </pc:spChg>
      </pc:sldChg>
      <pc:sldChg chg="addSp delSp modSp new mod ord">
        <pc:chgData name="Julia Iolanda" userId="eff75c9f7c7d6e4a" providerId="LiveId" clId="{B3E36C64-9FAC-4A42-9A19-55CF7A52CA16}" dt="2020-07-22T21:44:48.633" v="727" actId="1076"/>
        <pc:sldMkLst>
          <pc:docMk/>
          <pc:sldMk cId="1082100413" sldId="266"/>
        </pc:sldMkLst>
        <pc:spChg chg="mod">
          <ac:chgData name="Julia Iolanda" userId="eff75c9f7c7d6e4a" providerId="LiveId" clId="{B3E36C64-9FAC-4A42-9A19-55CF7A52CA16}" dt="2020-07-22T18:38:00.464" v="137" actId="1076"/>
          <ac:spMkLst>
            <pc:docMk/>
            <pc:sldMk cId="1082100413" sldId="266"/>
            <ac:spMk id="2" creationId="{C17C6E52-2B8E-43EF-9946-EE1A26FDF884}"/>
          </ac:spMkLst>
        </pc:spChg>
        <pc:spChg chg="add del">
          <ac:chgData name="Julia Iolanda" userId="eff75c9f7c7d6e4a" providerId="LiveId" clId="{B3E36C64-9FAC-4A42-9A19-55CF7A52CA16}" dt="2020-07-22T18:39:26.526" v="140" actId="478"/>
          <ac:spMkLst>
            <pc:docMk/>
            <pc:sldMk cId="1082100413" sldId="266"/>
            <ac:spMk id="3" creationId="{D736AC20-7FE9-4EB8-B230-131D022D636A}"/>
          </ac:spMkLst>
        </pc:spChg>
        <pc:spChg chg="add del">
          <ac:chgData name="Julia Iolanda" userId="eff75c9f7c7d6e4a" providerId="LiveId" clId="{B3E36C64-9FAC-4A42-9A19-55CF7A52CA16}" dt="2020-07-22T18:39:26.526" v="140" actId="478"/>
          <ac:spMkLst>
            <pc:docMk/>
            <pc:sldMk cId="1082100413" sldId="266"/>
            <ac:spMk id="4" creationId="{559B9605-23AC-4B8C-80E9-25740CA27F06}"/>
          </ac:spMkLst>
        </pc:spChg>
        <pc:spChg chg="add mod">
          <ac:chgData name="Julia Iolanda" userId="eff75c9f7c7d6e4a" providerId="LiveId" clId="{B3E36C64-9FAC-4A42-9A19-55CF7A52CA16}" dt="2020-07-22T19:19:52.192" v="554" actId="1076"/>
          <ac:spMkLst>
            <pc:docMk/>
            <pc:sldMk cId="1082100413" sldId="266"/>
            <ac:spMk id="5" creationId="{D5E0BDEC-9875-44D1-80C0-6CCD79604320}"/>
          </ac:spMkLst>
        </pc:spChg>
        <pc:spChg chg="add mod">
          <ac:chgData name="Julia Iolanda" userId="eff75c9f7c7d6e4a" providerId="LiveId" clId="{B3E36C64-9FAC-4A42-9A19-55CF7A52CA16}" dt="2020-07-22T19:19:59.828" v="556" actId="1076"/>
          <ac:spMkLst>
            <pc:docMk/>
            <pc:sldMk cId="1082100413" sldId="266"/>
            <ac:spMk id="6" creationId="{61EAEE9C-E33B-442B-B7D9-2E15948C6A13}"/>
          </ac:spMkLst>
        </pc:spChg>
        <pc:spChg chg="add del mod">
          <ac:chgData name="Julia Iolanda" userId="eff75c9f7c7d6e4a" providerId="LiveId" clId="{B3E36C64-9FAC-4A42-9A19-55CF7A52CA16}" dt="2020-07-22T18:47:03.133" v="236"/>
          <ac:spMkLst>
            <pc:docMk/>
            <pc:sldMk cId="1082100413" sldId="266"/>
            <ac:spMk id="7" creationId="{F6999FFB-5343-4C6C-A06A-0265EF7D329B}"/>
          </ac:spMkLst>
        </pc:spChg>
        <pc:spChg chg="add mod">
          <ac:chgData name="Julia Iolanda" userId="eff75c9f7c7d6e4a" providerId="LiveId" clId="{B3E36C64-9FAC-4A42-9A19-55CF7A52CA16}" dt="2020-07-22T21:44:38.289" v="723" actId="1076"/>
          <ac:spMkLst>
            <pc:docMk/>
            <pc:sldMk cId="1082100413" sldId="266"/>
            <ac:spMk id="8" creationId="{25FA466B-F7BB-407A-BA61-974AC19BE3C1}"/>
          </ac:spMkLst>
        </pc:spChg>
        <pc:spChg chg="add mod">
          <ac:chgData name="Julia Iolanda" userId="eff75c9f7c7d6e4a" providerId="LiveId" clId="{B3E36C64-9FAC-4A42-9A19-55CF7A52CA16}" dt="2020-07-22T21:44:41.423" v="724" actId="1076"/>
          <ac:spMkLst>
            <pc:docMk/>
            <pc:sldMk cId="1082100413" sldId="266"/>
            <ac:spMk id="9" creationId="{6C04727C-28E3-474A-9C60-E4A1F7FD176A}"/>
          </ac:spMkLst>
        </pc:spChg>
        <pc:spChg chg="add mod">
          <ac:chgData name="Julia Iolanda" userId="eff75c9f7c7d6e4a" providerId="LiveId" clId="{B3E36C64-9FAC-4A42-9A19-55CF7A52CA16}" dt="2020-07-22T19:20:07.840" v="559" actId="1076"/>
          <ac:spMkLst>
            <pc:docMk/>
            <pc:sldMk cId="1082100413" sldId="266"/>
            <ac:spMk id="10" creationId="{40821FD0-1F20-4EEF-9C36-6917F115F6F3}"/>
          </ac:spMkLst>
        </pc:spChg>
        <pc:spChg chg="add mod">
          <ac:chgData name="Julia Iolanda" userId="eff75c9f7c7d6e4a" providerId="LiveId" clId="{B3E36C64-9FAC-4A42-9A19-55CF7A52CA16}" dt="2020-07-22T21:44:43.658" v="725" actId="1076"/>
          <ac:spMkLst>
            <pc:docMk/>
            <pc:sldMk cId="1082100413" sldId="266"/>
            <ac:spMk id="11" creationId="{A9425511-401B-4931-B476-C47D670CDDA5}"/>
          </ac:spMkLst>
        </pc:spChg>
        <pc:spChg chg="add mod">
          <ac:chgData name="Julia Iolanda" userId="eff75c9f7c7d6e4a" providerId="LiveId" clId="{B3E36C64-9FAC-4A42-9A19-55CF7A52CA16}" dt="2020-07-22T19:20:56.183" v="602" actId="1076"/>
          <ac:spMkLst>
            <pc:docMk/>
            <pc:sldMk cId="1082100413" sldId="266"/>
            <ac:spMk id="12" creationId="{E2C5A1CB-8FE5-4BB1-B120-E7720DDEA936}"/>
          </ac:spMkLst>
        </pc:spChg>
        <pc:spChg chg="add mod">
          <ac:chgData name="Julia Iolanda" userId="eff75c9f7c7d6e4a" providerId="LiveId" clId="{B3E36C64-9FAC-4A42-9A19-55CF7A52CA16}" dt="2020-07-22T21:44:45.578" v="726" actId="1076"/>
          <ac:spMkLst>
            <pc:docMk/>
            <pc:sldMk cId="1082100413" sldId="266"/>
            <ac:spMk id="13" creationId="{9BF9AEB3-49D0-47F4-83C8-B9895493D7B2}"/>
          </ac:spMkLst>
        </pc:spChg>
        <pc:spChg chg="add mod">
          <ac:chgData name="Julia Iolanda" userId="eff75c9f7c7d6e4a" providerId="LiveId" clId="{B3E36C64-9FAC-4A42-9A19-55CF7A52CA16}" dt="2020-07-22T19:24:48.929" v="710" actId="14100"/>
          <ac:spMkLst>
            <pc:docMk/>
            <pc:sldMk cId="1082100413" sldId="266"/>
            <ac:spMk id="14" creationId="{7ACEAA48-40BA-4D9F-9785-2CCB3FFFB7B8}"/>
          </ac:spMkLst>
        </pc:spChg>
        <pc:spChg chg="add mod">
          <ac:chgData name="Julia Iolanda" userId="eff75c9f7c7d6e4a" providerId="LiveId" clId="{B3E36C64-9FAC-4A42-9A19-55CF7A52CA16}" dt="2020-07-22T21:44:48.633" v="727" actId="1076"/>
          <ac:spMkLst>
            <pc:docMk/>
            <pc:sldMk cId="1082100413" sldId="266"/>
            <ac:spMk id="15" creationId="{1F267512-FA5C-4A72-9899-245235A7AF14}"/>
          </ac:spMkLst>
        </pc:spChg>
      </pc:sldChg>
      <pc:sldChg chg="modSp new del mod ord">
        <pc:chgData name="Julia Iolanda" userId="eff75c9f7c7d6e4a" providerId="LiveId" clId="{B3E36C64-9FAC-4A42-9A19-55CF7A52CA16}" dt="2020-07-22T19:30:58.024" v="717" actId="47"/>
        <pc:sldMkLst>
          <pc:docMk/>
          <pc:sldMk cId="3310185061" sldId="267"/>
        </pc:sldMkLst>
        <pc:spChg chg="mod">
          <ac:chgData name="Julia Iolanda" userId="eff75c9f7c7d6e4a" providerId="LiveId" clId="{B3E36C64-9FAC-4A42-9A19-55CF7A52CA16}" dt="2020-07-22T19:19:31.723" v="552" actId="20577"/>
          <ac:spMkLst>
            <pc:docMk/>
            <pc:sldMk cId="3310185061" sldId="267"/>
            <ac:spMk id="2" creationId="{97158DFB-161E-4C46-BC50-99F3B5E9492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22/07/2020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22/07/2020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22/07/2020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22/07/2020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22/07/2020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22/07/2020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22/07/2020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22/07/2020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22/07/2020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22/07/2020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22/07/2020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22/07/2020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22/07/2020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uliaBarbosa-dev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juliabarbosa001/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mailto:Juiolanda@hotmail.com" TargetMode="Externa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chemeClr val="bg1"/>
                </a:solidFill>
              </a:rPr>
              <a:t>GIT E GITHUB – AULA 03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7C40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INSTRUTORA: Julia BARBOSA</a:t>
            </a:r>
          </a:p>
        </p:txBody>
      </p:sp>
      <p:pic>
        <p:nvPicPr>
          <p:cNvPr id="5" name="Picture 12" descr="Git e Github Essencial para o Desenvolvedor | Udemy">
            <a:extLst>
              <a:ext uri="{FF2B5EF4-FFF2-40B4-BE49-F238E27FC236}">
                <a16:creationId xmlns:a16="http://schemas.microsoft.com/office/drawing/2014/main" id="{C8D30461-F67A-4FF4-8F8D-3A7B54163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6" r="-1" b="25809"/>
          <a:stretch/>
        </p:blipFill>
        <p:spPr bwMode="auto">
          <a:xfrm>
            <a:off x="446532" y="599725"/>
            <a:ext cx="11292143" cy="355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CF52AA8A-6059-45C5-A552-E91165EE5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1705" y="784504"/>
            <a:ext cx="1433036" cy="39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Criando primeiro repositório no GitHub - Hcode">
            <a:extLst>
              <a:ext uri="{FF2B5EF4-FFF2-40B4-BE49-F238E27FC236}">
                <a16:creationId xmlns:a16="http://schemas.microsoft.com/office/drawing/2014/main" id="{5CFD00D0-01E5-4EF2-9BDA-420FD8DE19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A8184F-CD37-492C-B17B-501BD8858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5" y="189436"/>
            <a:ext cx="11840818" cy="666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riando e hospedando seu site de graça no GitHub Pages">
            <a:extLst>
              <a:ext uri="{FF2B5EF4-FFF2-40B4-BE49-F238E27FC236}">
                <a16:creationId xmlns:a16="http://schemas.microsoft.com/office/drawing/2014/main" id="{8A058EC8-1E17-40A9-9807-3E6B35296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832" y="547687"/>
            <a:ext cx="7429500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mo criar um repositório no GitHub - Central de Ajuda KingHost">
            <a:extLst>
              <a:ext uri="{FF2B5EF4-FFF2-40B4-BE49-F238E27FC236}">
                <a16:creationId xmlns:a16="http://schemas.microsoft.com/office/drawing/2014/main" id="{B31CF966-2EF7-4BA8-8F94-4D0E26C09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9" y="2796209"/>
            <a:ext cx="4088551" cy="208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66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C6E52-2B8E-43EF-9946-EE1A26FD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228" y="623641"/>
            <a:ext cx="11029616" cy="988332"/>
          </a:xfrm>
        </p:spPr>
        <p:txBody>
          <a:bodyPr>
            <a:normAutofit/>
          </a:bodyPr>
          <a:lstStyle/>
          <a:p>
            <a:r>
              <a:rPr lang="pt-BR" sz="4000" dirty="0"/>
              <a:t>LIGANDO REPOSITÓRIO LOCAL AO REMOTO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E0BDEC-9875-44D1-80C0-6CCD79604320}"/>
              </a:ext>
            </a:extLst>
          </p:cNvPr>
          <p:cNvSpPr txBox="1"/>
          <p:nvPr/>
        </p:nvSpPr>
        <p:spPr>
          <a:xfrm>
            <a:off x="333001" y="2141107"/>
            <a:ext cx="500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CONECTA REPOSITÓRIO LOCAL AO REMOTO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EAEE9C-E33B-442B-B7D9-2E15948C6A13}"/>
              </a:ext>
            </a:extLst>
          </p:cNvPr>
          <p:cNvSpPr txBox="1"/>
          <p:nvPr/>
        </p:nvSpPr>
        <p:spPr>
          <a:xfrm>
            <a:off x="333001" y="2782668"/>
            <a:ext cx="485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ENVIA TODOS OS COMMITS(ALTERAÇÕES SALVAS) PARA REPOSITÓRIO REMOTO.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5FA466B-F7BB-407A-BA61-974AC19BE3C1}"/>
              </a:ext>
            </a:extLst>
          </p:cNvPr>
          <p:cNvSpPr/>
          <p:nvPr/>
        </p:nvSpPr>
        <p:spPr>
          <a:xfrm>
            <a:off x="5764695" y="2071718"/>
            <a:ext cx="5593567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dirty="0"/>
              <a:t>GIT REMOTE ADD ORIGIN link do repositório remoto.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C04727C-28E3-474A-9C60-E4A1F7FD176A}"/>
              </a:ext>
            </a:extLst>
          </p:cNvPr>
          <p:cNvSpPr/>
          <p:nvPr/>
        </p:nvSpPr>
        <p:spPr>
          <a:xfrm>
            <a:off x="5764695" y="2675159"/>
            <a:ext cx="4837043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GIT PUSH –U ORIGIN MASTER</a:t>
            </a:r>
          </a:p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821FD0-1F20-4EEF-9C36-6917F115F6F3}"/>
              </a:ext>
            </a:extLst>
          </p:cNvPr>
          <p:cNvSpPr txBox="1"/>
          <p:nvPr/>
        </p:nvSpPr>
        <p:spPr>
          <a:xfrm>
            <a:off x="333001" y="3671701"/>
            <a:ext cx="471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ENVIAR MUDANÇAS PARA O REPOSITÓRIO REMOTO.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9425511-401B-4931-B476-C47D670CDDA5}"/>
              </a:ext>
            </a:extLst>
          </p:cNvPr>
          <p:cNvSpPr/>
          <p:nvPr/>
        </p:nvSpPr>
        <p:spPr>
          <a:xfrm>
            <a:off x="5764694" y="3536367"/>
            <a:ext cx="4837043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GIT PUSH ORIGIN MASTER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2C5A1CB-8FE5-4BB1-B120-E7720DDEA936}"/>
              </a:ext>
            </a:extLst>
          </p:cNvPr>
          <p:cNvSpPr txBox="1"/>
          <p:nvPr/>
        </p:nvSpPr>
        <p:spPr>
          <a:xfrm>
            <a:off x="333001" y="4769918"/>
            <a:ext cx="462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CLONAR REPOSITÓRIO REMOTO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BF9AEB3-49D0-47F4-83C8-B9895493D7B2}"/>
              </a:ext>
            </a:extLst>
          </p:cNvPr>
          <p:cNvSpPr/>
          <p:nvPr/>
        </p:nvSpPr>
        <p:spPr>
          <a:xfrm>
            <a:off x="5764694" y="4542867"/>
            <a:ext cx="559356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GIT CLONE link do repositório que você deseja clonar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ACEAA48-40BA-4D9F-9785-2CCB3FFFB7B8}"/>
              </a:ext>
            </a:extLst>
          </p:cNvPr>
          <p:cNvSpPr txBox="1"/>
          <p:nvPr/>
        </p:nvSpPr>
        <p:spPr>
          <a:xfrm>
            <a:off x="503582" y="5539409"/>
            <a:ext cx="52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FAZER CÓPIA DE UM PROJETO QUE NÃO É SEU.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F267512-FA5C-4A72-9899-245235A7AF14}"/>
              </a:ext>
            </a:extLst>
          </p:cNvPr>
          <p:cNvSpPr/>
          <p:nvPr/>
        </p:nvSpPr>
        <p:spPr>
          <a:xfrm>
            <a:off x="5764694" y="5404075"/>
            <a:ext cx="494306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108210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41E7DC-C148-4A95-AF2B-D613C2820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B3E502-7B9D-4CC2-AEF1-61E35D08E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3DFB63-5ACC-44EB-A0A9-33D0ADA3E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418F9-B1A3-4097-9C97-E1C9F3149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12" descr="Git e Github Essencial para o Desenvolvedor | Udemy">
            <a:extLst>
              <a:ext uri="{FF2B5EF4-FFF2-40B4-BE49-F238E27FC236}">
                <a16:creationId xmlns:a16="http://schemas.microsoft.com/office/drawing/2014/main" id="{17008E99-6C9B-4C6C-BAB7-EF2691F46F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0" r="7056" b="1"/>
          <a:stretch/>
        </p:blipFill>
        <p:spPr bwMode="auto">
          <a:xfrm>
            <a:off x="446533" y="457201"/>
            <a:ext cx="7595655" cy="58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B5E8ED2-C3EC-40AD-BDB9-27E589B52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457202"/>
            <a:ext cx="3615593" cy="5859734"/>
          </a:xfrm>
          <a:prstGeom prst="rect">
            <a:avLst/>
          </a:prstGeom>
          <a:solidFill>
            <a:srgbClr val="7564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2" descr="Forma envelope de volta fechada preto Ícone grátis">
            <a:extLst>
              <a:ext uri="{FF2B5EF4-FFF2-40B4-BE49-F238E27FC236}">
                <a16:creationId xmlns:a16="http://schemas.microsoft.com/office/drawing/2014/main" id="{45F0CA0B-C347-4999-9C22-7E63B98C5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045" y="2162410"/>
            <a:ext cx="352827" cy="35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32DF9F9B-8F7D-4F9B-9362-C08D31E859F4}"/>
              </a:ext>
            </a:extLst>
          </p:cNvPr>
          <p:cNvSpPr txBox="1"/>
          <p:nvPr/>
        </p:nvSpPr>
        <p:spPr>
          <a:xfrm>
            <a:off x="8622878" y="2127875"/>
            <a:ext cx="27618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BR" sz="2000" dirty="0">
                <a:solidFill>
                  <a:schemeClr val="bg1"/>
                </a:solidFill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Juiolanda@hotmail.com</a:t>
            </a:r>
            <a:endParaRPr lang="pt-BR" sz="2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28" name="Picture 4" descr="Logotipo linkedin Ícone grátis">
            <a:extLst>
              <a:ext uri="{FF2B5EF4-FFF2-40B4-BE49-F238E27FC236}">
                <a16:creationId xmlns:a16="http://schemas.microsoft.com/office/drawing/2014/main" id="{A99327C4-B136-427B-91D2-607A7ED6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045" y="2686939"/>
            <a:ext cx="352827" cy="35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B64375B4-C2B5-4DD4-B16C-8CA53F8B6DB3}"/>
              </a:ext>
            </a:extLst>
          </p:cNvPr>
          <p:cNvSpPr txBox="1"/>
          <p:nvPr/>
        </p:nvSpPr>
        <p:spPr>
          <a:xfrm>
            <a:off x="8589872" y="2571287"/>
            <a:ext cx="30322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  <a:latin typeface="Abadi" panose="020B06040201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https://www.linkedin.com/in/juliabarbosa001/</a:t>
            </a:r>
            <a:endParaRPr lang="pt-BR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30" name="Picture 6" descr="Github gato em um círculo Ícone grátis">
            <a:extLst>
              <a:ext uri="{FF2B5EF4-FFF2-40B4-BE49-F238E27FC236}">
                <a16:creationId xmlns:a16="http://schemas.microsoft.com/office/drawing/2014/main" id="{65AA703D-EAC0-431F-BE6B-4CA12A7A5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68" y="3288404"/>
            <a:ext cx="448710" cy="44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3BA73A81-FA4C-4847-9734-7BB2F4C531CE}"/>
              </a:ext>
            </a:extLst>
          </p:cNvPr>
          <p:cNvSpPr txBox="1"/>
          <p:nvPr/>
        </p:nvSpPr>
        <p:spPr>
          <a:xfrm>
            <a:off x="8589872" y="3217618"/>
            <a:ext cx="3129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  <a:latin typeface="Abadi" panose="020B0604020104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https://github.com/JuliaBarbosa-dev</a:t>
            </a:r>
            <a:endParaRPr lang="pt-BR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2" name="Subtítulo 7">
            <a:extLst>
              <a:ext uri="{FF2B5EF4-FFF2-40B4-BE49-F238E27FC236}">
                <a16:creationId xmlns:a16="http://schemas.microsoft.com/office/drawing/2014/main" id="{43CC7495-2AC7-4B88-949E-71FC3BE6CC08}"/>
              </a:ext>
            </a:extLst>
          </p:cNvPr>
          <p:cNvSpPr txBox="1">
            <a:spLocks/>
          </p:cNvSpPr>
          <p:nvPr/>
        </p:nvSpPr>
        <p:spPr>
          <a:xfrm>
            <a:off x="8622878" y="4039096"/>
            <a:ext cx="2642653" cy="294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badi" panose="020B0604020104020204" pitchFamily="34" charset="0"/>
              </a:rPr>
              <a:t>@its_Juliaalves</a:t>
            </a:r>
          </a:p>
        </p:txBody>
      </p:sp>
      <p:pic>
        <p:nvPicPr>
          <p:cNvPr id="33" name="Picture 10" descr="Logo instagram Ícone grátis">
            <a:extLst>
              <a:ext uri="{FF2B5EF4-FFF2-40B4-BE49-F238E27FC236}">
                <a16:creationId xmlns:a16="http://schemas.microsoft.com/office/drawing/2014/main" id="{5AE1F327-89FA-483F-B88F-CEAA8F74F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779" y="3978549"/>
            <a:ext cx="357809" cy="35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Variante logotipo whatsapp Ícone grátis">
            <a:extLst>
              <a:ext uri="{FF2B5EF4-FFF2-40B4-BE49-F238E27FC236}">
                <a16:creationId xmlns:a16="http://schemas.microsoft.com/office/drawing/2014/main" id="{F769C8FD-0120-4B05-A822-AAC6F22EA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779" y="4529383"/>
            <a:ext cx="421994" cy="42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ítulo 8">
            <a:extLst>
              <a:ext uri="{FF2B5EF4-FFF2-40B4-BE49-F238E27FC236}">
                <a16:creationId xmlns:a16="http://schemas.microsoft.com/office/drawing/2014/main" id="{DC8FE93D-5CEC-4B6E-8FEF-021EF87DC248}"/>
              </a:ext>
            </a:extLst>
          </p:cNvPr>
          <p:cNvSpPr txBox="1">
            <a:spLocks/>
          </p:cNvSpPr>
          <p:nvPr/>
        </p:nvSpPr>
        <p:spPr>
          <a:xfrm>
            <a:off x="8661489" y="4430508"/>
            <a:ext cx="2787238" cy="520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>
                <a:latin typeface="Abadi" panose="020B0604020104020204" pitchFamily="34" charset="0"/>
              </a:rPr>
              <a:t>81 99972-0476</a:t>
            </a:r>
            <a:endParaRPr lang="pt-BR" sz="2000" dirty="0">
              <a:latin typeface="Abadi" panose="020B0604020104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B3A8E03-1D4A-4B91-AD1A-AFCDD4E1F918}"/>
              </a:ext>
            </a:extLst>
          </p:cNvPr>
          <p:cNvSpPr txBox="1"/>
          <p:nvPr/>
        </p:nvSpPr>
        <p:spPr>
          <a:xfrm>
            <a:off x="8391683" y="1139275"/>
            <a:ext cx="290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badi" panose="020B0604020104020204" pitchFamily="34" charset="0"/>
              </a:rPr>
              <a:t>OBRIGADA !</a:t>
            </a:r>
          </a:p>
        </p:txBody>
      </p:sp>
    </p:spTree>
    <p:extLst>
      <p:ext uri="{BB962C8B-B14F-4D97-AF65-F5344CB8AC3E}">
        <p14:creationId xmlns:p14="http://schemas.microsoft.com/office/powerpoint/2010/main" val="11353784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0</TotalTime>
  <Words>115</Words>
  <Application>Microsoft Office PowerPoint</Application>
  <PresentationFormat>Widescreen</PresentationFormat>
  <Paragraphs>21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Abadi</vt:lpstr>
      <vt:lpstr>Aharoni</vt:lpstr>
      <vt:lpstr>Calibri</vt:lpstr>
      <vt:lpstr>Gill Sans MT</vt:lpstr>
      <vt:lpstr>Wingdings 2</vt:lpstr>
      <vt:lpstr>Dividendo</vt:lpstr>
      <vt:lpstr>GIT E GITHUB – AULA 03</vt:lpstr>
      <vt:lpstr>Apresentação do PowerPoint</vt:lpstr>
      <vt:lpstr>Apresentação do PowerPoint</vt:lpstr>
      <vt:lpstr>LIGANDO REPOSITÓRIO LOCAL AO REMOTO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GITHUB – AULA 01</dc:title>
  <dc:creator>Julia Iolanda</dc:creator>
  <cp:lastModifiedBy>Julia Iolanda</cp:lastModifiedBy>
  <cp:revision>7</cp:revision>
  <dcterms:created xsi:type="dcterms:W3CDTF">2020-07-18T22:18:34Z</dcterms:created>
  <dcterms:modified xsi:type="dcterms:W3CDTF">2020-07-22T21:45:06Z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