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62" r:id="rId5"/>
    <p:sldId id="264" r:id="rId6"/>
    <p:sldId id="266" r:id="rId7"/>
    <p:sldId id="265" r:id="rId8"/>
    <p:sldId id="258" r:id="rId9"/>
    <p:sldId id="267" r:id="rId10"/>
    <p:sldId id="263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735A-1D66-45B3-ADA2-4A90B4FD1FED}" v="1" dt="2020-07-20T01:23:03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Iolanda" userId="eff75c9f7c7d6e4a" providerId="LiveId" clId="{DB9E7A59-3A47-4A18-A34F-5DC63E8D6D2B}"/>
    <pc:docChg chg="modSld">
      <pc:chgData name="Julia Iolanda" userId="eff75c9f7c7d6e4a" providerId="LiveId" clId="{DB9E7A59-3A47-4A18-A34F-5DC63E8D6D2B}" dt="2020-07-18T22:41:10.049" v="15" actId="1076"/>
      <pc:docMkLst>
        <pc:docMk/>
      </pc:docMkLst>
      <pc:sldChg chg="addSp modSp mod">
        <pc:chgData name="Julia Iolanda" userId="eff75c9f7c7d6e4a" providerId="LiveId" clId="{DB9E7A59-3A47-4A18-A34F-5DC63E8D6D2B}" dt="2020-07-18T22:41:10.049" v="15" actId="1076"/>
        <pc:sldMkLst>
          <pc:docMk/>
          <pc:sldMk cId="3501347425" sldId="260"/>
        </pc:sldMkLst>
        <pc:spChg chg="add mod">
          <ac:chgData name="Julia Iolanda" userId="eff75c9f7c7d6e4a" providerId="LiveId" clId="{DB9E7A59-3A47-4A18-A34F-5DC63E8D6D2B}" dt="2020-07-18T22:41:10.049" v="15" actId="1076"/>
          <ac:spMkLst>
            <pc:docMk/>
            <pc:sldMk cId="3501347425" sldId="260"/>
            <ac:spMk id="11" creationId="{AFE22526-4F5B-4334-9F17-0DEDB9C80E45}"/>
          </ac:spMkLst>
        </pc:spChg>
      </pc:sldChg>
    </pc:docChg>
  </pc:docChgLst>
  <pc:docChgLst>
    <pc:chgData name="Julia Iolanda" userId="eff75c9f7c7d6e4a" providerId="LiveId" clId="{61D4735A-1D66-45B3-ADA2-4A90B4FD1FED}"/>
    <pc:docChg chg="undo custSel addSld delSld modSld sldOrd">
      <pc:chgData name="Julia Iolanda" userId="eff75c9f7c7d6e4a" providerId="LiveId" clId="{61D4735A-1D66-45B3-ADA2-4A90B4FD1FED}" dt="2020-07-23T20:28:27.062" v="712" actId="1076"/>
      <pc:docMkLst>
        <pc:docMk/>
      </pc:docMkLst>
      <pc:sldChg chg="modSp del mod">
        <pc:chgData name="Julia Iolanda" userId="eff75c9f7c7d6e4a" providerId="LiveId" clId="{61D4735A-1D66-45B3-ADA2-4A90B4FD1FED}" dt="2020-07-20T01:06:05.706" v="9" actId="2696"/>
        <pc:sldMkLst>
          <pc:docMk/>
          <pc:sldMk cId="1487700712" sldId="256"/>
        </pc:sldMkLst>
        <pc:spChg chg="mod">
          <ac:chgData name="Julia Iolanda" userId="eff75c9f7c7d6e4a" providerId="LiveId" clId="{61D4735A-1D66-45B3-ADA2-4A90B4FD1FED}" dt="2020-07-19T01:19:17.674" v="1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mod ord">
        <pc:chgData name="Julia Iolanda" userId="eff75c9f7c7d6e4a" providerId="LiveId" clId="{61D4735A-1D66-45B3-ADA2-4A90B4FD1FED}" dt="2020-07-23T20:16:03.382" v="676" actId="1076"/>
        <pc:sldMkLst>
          <pc:docMk/>
          <pc:sldMk cId="497607547" sldId="258"/>
        </pc:sldMkLst>
        <pc:spChg chg="add mod">
          <ac:chgData name="Julia Iolanda" userId="eff75c9f7c7d6e4a" providerId="LiveId" clId="{61D4735A-1D66-45B3-ADA2-4A90B4FD1FED}" dt="2020-07-23T20:00:29.116" v="251" actId="1076"/>
          <ac:spMkLst>
            <pc:docMk/>
            <pc:sldMk cId="497607547" sldId="258"/>
            <ac:spMk id="2" creationId="{E166019C-92EA-4641-B9A8-E334129A9051}"/>
          </ac:spMkLst>
        </pc:spChg>
        <pc:spChg chg="add mod">
          <ac:chgData name="Julia Iolanda" userId="eff75c9f7c7d6e4a" providerId="LiveId" clId="{61D4735A-1D66-45B3-ADA2-4A90B4FD1FED}" dt="2020-07-23T20:16:03.382" v="676" actId="1076"/>
          <ac:spMkLst>
            <pc:docMk/>
            <pc:sldMk cId="497607547" sldId="258"/>
            <ac:spMk id="3" creationId="{2F5A3397-AED6-4E69-BD6A-42FA2D1BAD20}"/>
          </ac:spMkLst>
        </pc:spChg>
        <pc:picChg chg="add del mod">
          <ac:chgData name="Julia Iolanda" userId="eff75c9f7c7d6e4a" providerId="LiveId" clId="{61D4735A-1D66-45B3-ADA2-4A90B4FD1FED}" dt="2020-07-23T19:59:58.737" v="233" actId="478"/>
          <ac:picMkLst>
            <pc:docMk/>
            <pc:sldMk cId="497607547" sldId="258"/>
            <ac:picMk id="1026" creationId="{4E2FA51D-7543-4726-A88C-6DD2155CD5CD}"/>
          </ac:picMkLst>
        </pc:picChg>
      </pc:sldChg>
      <pc:sldChg chg="addSp delSp modSp del mod">
        <pc:chgData name="Julia Iolanda" userId="eff75c9f7c7d6e4a" providerId="LiveId" clId="{61D4735A-1D66-45B3-ADA2-4A90B4FD1FED}" dt="2020-07-23T20:10:40.561" v="656" actId="47"/>
        <pc:sldMkLst>
          <pc:docMk/>
          <pc:sldMk cId="4209322005" sldId="259"/>
        </pc:sldMkLst>
        <pc:spChg chg="del">
          <ac:chgData name="Julia Iolanda" userId="eff75c9f7c7d6e4a" providerId="LiveId" clId="{61D4735A-1D66-45B3-ADA2-4A90B4FD1FED}" dt="2020-07-19T01:19:25.318" v="4" actId="478"/>
          <ac:spMkLst>
            <pc:docMk/>
            <pc:sldMk cId="4209322005" sldId="259"/>
            <ac:spMk id="4" creationId="{CCF911DF-AE63-40AB-A1C5-2C392ADD664B}"/>
          </ac:spMkLst>
        </pc:spChg>
        <pc:spChg chg="del">
          <ac:chgData name="Julia Iolanda" userId="eff75c9f7c7d6e4a" providerId="LiveId" clId="{61D4735A-1D66-45B3-ADA2-4A90B4FD1FED}" dt="2020-07-19T01:19:27.382" v="5" actId="478"/>
          <ac:spMkLst>
            <pc:docMk/>
            <pc:sldMk cId="4209322005" sldId="259"/>
            <ac:spMk id="7" creationId="{1B465B6B-0D02-49E2-B53A-10A3CD28130E}"/>
          </ac:spMkLst>
        </pc:spChg>
        <pc:picChg chg="add del">
          <ac:chgData name="Julia Iolanda" userId="eff75c9f7c7d6e4a" providerId="LiveId" clId="{61D4735A-1D66-45B3-ADA2-4A90B4FD1FED}" dt="2020-07-19T01:19:22.829" v="3" actId="478"/>
          <ac:picMkLst>
            <pc:docMk/>
            <pc:sldMk cId="4209322005" sldId="259"/>
            <ac:picMk id="8" creationId="{EA70616B-E344-4856-8DF9-707C26236613}"/>
          </ac:picMkLst>
        </pc:picChg>
        <pc:picChg chg="add mod">
          <ac:chgData name="Julia Iolanda" userId="eff75c9f7c7d6e4a" providerId="LiveId" clId="{61D4735A-1D66-45B3-ADA2-4A90B4FD1FED}" dt="2020-07-19T01:19:38.144" v="8" actId="1076"/>
          <ac:picMkLst>
            <pc:docMk/>
            <pc:sldMk cId="4209322005" sldId="259"/>
            <ac:picMk id="10" creationId="{5F2FBBCD-36FB-4AF5-AC56-507408E21F0F}"/>
          </ac:picMkLst>
        </pc:picChg>
      </pc:sldChg>
      <pc:sldChg chg="del">
        <pc:chgData name="Julia Iolanda" userId="eff75c9f7c7d6e4a" providerId="LiveId" clId="{61D4735A-1D66-45B3-ADA2-4A90B4FD1FED}" dt="2020-07-20T01:27:35.343" v="16" actId="47"/>
        <pc:sldMkLst>
          <pc:docMk/>
          <pc:sldMk cId="3501347425" sldId="260"/>
        </pc:sldMkLst>
      </pc:sldChg>
      <pc:sldChg chg="del">
        <pc:chgData name="Julia Iolanda" userId="eff75c9f7c7d6e4a" providerId="LiveId" clId="{61D4735A-1D66-45B3-ADA2-4A90B4FD1FED}" dt="2020-07-23T19:07:04.058" v="20" actId="47"/>
        <pc:sldMkLst>
          <pc:docMk/>
          <pc:sldMk cId="1703342593" sldId="261"/>
        </pc:sldMkLst>
      </pc:sldChg>
      <pc:sldChg chg="addSp modSp add mod ord">
        <pc:chgData name="Julia Iolanda" userId="eff75c9f7c7d6e4a" providerId="LiveId" clId="{61D4735A-1D66-45B3-ADA2-4A90B4FD1FED}" dt="2020-07-20T01:23:03.285" v="15"/>
        <pc:sldMkLst>
          <pc:docMk/>
          <pc:sldMk cId="1487700712" sldId="262"/>
        </pc:sldMkLst>
        <pc:spChg chg="mod">
          <ac:chgData name="Julia Iolanda" userId="eff75c9f7c7d6e4a" providerId="LiveId" clId="{61D4735A-1D66-45B3-ADA2-4A90B4FD1FED}" dt="2020-07-20T01:06:12.233" v="14" actId="20577"/>
          <ac:spMkLst>
            <pc:docMk/>
            <pc:sldMk cId="1487700712" sldId="262"/>
            <ac:spMk id="2" creationId="{C02C5318-1A1E-49D0-B2E2-A4B0FA9E8A40}"/>
          </ac:spMkLst>
        </pc:spChg>
        <pc:picChg chg="add mod">
          <ac:chgData name="Julia Iolanda" userId="eff75c9f7c7d6e4a" providerId="LiveId" clId="{61D4735A-1D66-45B3-ADA2-4A90B4FD1FED}" dt="2020-07-20T01:23:03.285" v="15"/>
          <ac:picMkLst>
            <pc:docMk/>
            <pc:sldMk cId="1487700712" sldId="262"/>
            <ac:picMk id="6" creationId="{4A46C894-F51E-49F0-ADBB-3E8C93BF21D9}"/>
          </ac:picMkLst>
        </pc:picChg>
      </pc:sldChg>
      <pc:sldChg chg="add del">
        <pc:chgData name="Julia Iolanda" userId="eff75c9f7c7d6e4a" providerId="LiveId" clId="{61D4735A-1D66-45B3-ADA2-4A90B4FD1FED}" dt="2020-07-20T01:27:39.665" v="19" actId="22"/>
        <pc:sldMkLst>
          <pc:docMk/>
          <pc:sldMk cId="1135378481" sldId="263"/>
        </pc:sldMkLst>
      </pc:sldChg>
      <pc:sldChg chg="addSp delSp modSp new mod ord">
        <pc:chgData name="Julia Iolanda" userId="eff75c9f7c7d6e4a" providerId="LiveId" clId="{61D4735A-1D66-45B3-ADA2-4A90B4FD1FED}" dt="2020-07-23T19:13:22.422" v="107" actId="14100"/>
        <pc:sldMkLst>
          <pc:docMk/>
          <pc:sldMk cId="3043534096" sldId="264"/>
        </pc:sldMkLst>
        <pc:spChg chg="del">
          <ac:chgData name="Julia Iolanda" userId="eff75c9f7c7d6e4a" providerId="LiveId" clId="{61D4735A-1D66-45B3-ADA2-4A90B4FD1FED}" dt="2020-07-23T19:09:40.860" v="25" actId="478"/>
          <ac:spMkLst>
            <pc:docMk/>
            <pc:sldMk cId="3043534096" sldId="264"/>
            <ac:spMk id="2" creationId="{AFE3211C-1769-4320-8535-C6936644F233}"/>
          </ac:spMkLst>
        </pc:spChg>
        <pc:spChg chg="del">
          <ac:chgData name="Julia Iolanda" userId="eff75c9f7c7d6e4a" providerId="LiveId" clId="{61D4735A-1D66-45B3-ADA2-4A90B4FD1FED}" dt="2020-07-23T19:09:40.860" v="25" actId="478"/>
          <ac:spMkLst>
            <pc:docMk/>
            <pc:sldMk cId="3043534096" sldId="264"/>
            <ac:spMk id="3" creationId="{7A7BFEF3-7E01-42B8-9B24-519A15D103AB}"/>
          </ac:spMkLst>
        </pc:spChg>
        <pc:spChg chg="del">
          <ac:chgData name="Julia Iolanda" userId="eff75c9f7c7d6e4a" providerId="LiveId" clId="{61D4735A-1D66-45B3-ADA2-4A90B4FD1FED}" dt="2020-07-23T19:09:40.860" v="25" actId="478"/>
          <ac:spMkLst>
            <pc:docMk/>
            <pc:sldMk cId="3043534096" sldId="264"/>
            <ac:spMk id="4" creationId="{8804246A-3DF8-4C8A-B2E5-B71D6CBF03CE}"/>
          </ac:spMkLst>
        </pc:spChg>
        <pc:spChg chg="add del mod">
          <ac:chgData name="Julia Iolanda" userId="eff75c9f7c7d6e4a" providerId="LiveId" clId="{61D4735A-1D66-45B3-ADA2-4A90B4FD1FED}" dt="2020-07-23T19:12:43.437" v="98" actId="478"/>
          <ac:spMkLst>
            <pc:docMk/>
            <pc:sldMk cId="3043534096" sldId="264"/>
            <ac:spMk id="5" creationId="{7DBA65FC-5722-4299-952F-DB8E06D3A34F}"/>
          </ac:spMkLst>
        </pc:spChg>
        <pc:spChg chg="add del mod">
          <ac:chgData name="Julia Iolanda" userId="eff75c9f7c7d6e4a" providerId="LiveId" clId="{61D4735A-1D66-45B3-ADA2-4A90B4FD1FED}" dt="2020-07-23T19:12:43.437" v="98" actId="478"/>
          <ac:spMkLst>
            <pc:docMk/>
            <pc:sldMk cId="3043534096" sldId="264"/>
            <ac:spMk id="6" creationId="{64F1205D-ED1F-4F57-87E9-6A1AC8B2462B}"/>
          </ac:spMkLst>
        </pc:spChg>
        <pc:spChg chg="add del mod">
          <ac:chgData name="Julia Iolanda" userId="eff75c9f7c7d6e4a" providerId="LiveId" clId="{61D4735A-1D66-45B3-ADA2-4A90B4FD1FED}" dt="2020-07-23T19:12:43.437" v="98" actId="478"/>
          <ac:spMkLst>
            <pc:docMk/>
            <pc:sldMk cId="3043534096" sldId="264"/>
            <ac:spMk id="7" creationId="{A44F614A-DC11-4F81-95E5-2958B515CA5F}"/>
          </ac:spMkLst>
        </pc:spChg>
        <pc:spChg chg="add del mod">
          <ac:chgData name="Julia Iolanda" userId="eff75c9f7c7d6e4a" providerId="LiveId" clId="{61D4735A-1D66-45B3-ADA2-4A90B4FD1FED}" dt="2020-07-23T19:12:43.437" v="98" actId="478"/>
          <ac:spMkLst>
            <pc:docMk/>
            <pc:sldMk cId="3043534096" sldId="264"/>
            <ac:spMk id="8" creationId="{64BA88FF-0276-4BB2-837E-022F2755120D}"/>
          </ac:spMkLst>
        </pc:spChg>
        <pc:spChg chg="add del mod">
          <ac:chgData name="Julia Iolanda" userId="eff75c9f7c7d6e4a" providerId="LiveId" clId="{61D4735A-1D66-45B3-ADA2-4A90B4FD1FED}" dt="2020-07-23T19:12:43.437" v="98" actId="478"/>
          <ac:spMkLst>
            <pc:docMk/>
            <pc:sldMk cId="3043534096" sldId="264"/>
            <ac:spMk id="9" creationId="{C231F685-BFF7-4737-827A-698D6024B88E}"/>
          </ac:spMkLst>
        </pc:spChg>
        <pc:picChg chg="add mod">
          <ac:chgData name="Julia Iolanda" userId="eff75c9f7c7d6e4a" providerId="LiveId" clId="{61D4735A-1D66-45B3-ADA2-4A90B4FD1FED}" dt="2020-07-23T19:13:22.422" v="107" actId="14100"/>
          <ac:picMkLst>
            <pc:docMk/>
            <pc:sldMk cId="3043534096" sldId="264"/>
            <ac:picMk id="2050" creationId="{EC422F6A-23EE-455F-9535-D4150CFF202A}"/>
          </ac:picMkLst>
        </pc:picChg>
      </pc:sldChg>
      <pc:sldChg chg="addSp delSp modSp new mod ord">
        <pc:chgData name="Julia Iolanda" userId="eff75c9f7c7d6e4a" providerId="LiveId" clId="{61D4735A-1D66-45B3-ADA2-4A90B4FD1FED}" dt="2020-07-23T19:59:39.345" v="232"/>
        <pc:sldMkLst>
          <pc:docMk/>
          <pc:sldMk cId="3668766870" sldId="265"/>
        </pc:sldMkLst>
        <pc:spChg chg="del">
          <ac:chgData name="Julia Iolanda" userId="eff75c9f7c7d6e4a" providerId="LiveId" clId="{61D4735A-1D66-45B3-ADA2-4A90B4FD1FED}" dt="2020-07-23T19:58:40.333" v="218" actId="478"/>
          <ac:spMkLst>
            <pc:docMk/>
            <pc:sldMk cId="3668766870" sldId="265"/>
            <ac:spMk id="2" creationId="{99B0E51B-A329-4B63-B996-34CB061DEA96}"/>
          </ac:spMkLst>
        </pc:spChg>
        <pc:spChg chg="del">
          <ac:chgData name="Julia Iolanda" userId="eff75c9f7c7d6e4a" providerId="LiveId" clId="{61D4735A-1D66-45B3-ADA2-4A90B4FD1FED}" dt="2020-07-23T19:58:40.333" v="218" actId="478"/>
          <ac:spMkLst>
            <pc:docMk/>
            <pc:sldMk cId="3668766870" sldId="265"/>
            <ac:spMk id="3" creationId="{F47682FD-A387-4ADC-B844-12DB316FCE88}"/>
          </ac:spMkLst>
        </pc:spChg>
        <pc:spChg chg="del">
          <ac:chgData name="Julia Iolanda" userId="eff75c9f7c7d6e4a" providerId="LiveId" clId="{61D4735A-1D66-45B3-ADA2-4A90B4FD1FED}" dt="2020-07-23T19:58:40.333" v="218" actId="478"/>
          <ac:spMkLst>
            <pc:docMk/>
            <pc:sldMk cId="3668766870" sldId="265"/>
            <ac:spMk id="4" creationId="{A8F730BB-C168-43BF-A2B5-4E990F45E77B}"/>
          </ac:spMkLst>
        </pc:spChg>
        <pc:picChg chg="add mod">
          <ac:chgData name="Julia Iolanda" userId="eff75c9f7c7d6e4a" providerId="LiveId" clId="{61D4735A-1D66-45B3-ADA2-4A90B4FD1FED}" dt="2020-07-23T19:59:20.802" v="226" actId="1076"/>
          <ac:picMkLst>
            <pc:docMk/>
            <pc:sldMk cId="3668766870" sldId="265"/>
            <ac:picMk id="5" creationId="{F48CD3EE-0923-47F4-AD3C-109A0FCD1861}"/>
          </ac:picMkLst>
        </pc:picChg>
        <pc:picChg chg="add mod">
          <ac:chgData name="Julia Iolanda" userId="eff75c9f7c7d6e4a" providerId="LiveId" clId="{61D4735A-1D66-45B3-ADA2-4A90B4FD1FED}" dt="2020-07-23T19:59:25.618" v="228" actId="14100"/>
          <ac:picMkLst>
            <pc:docMk/>
            <pc:sldMk cId="3668766870" sldId="265"/>
            <ac:picMk id="6" creationId="{659D830B-E779-4B30-846E-26807257D209}"/>
          </ac:picMkLst>
        </pc:picChg>
      </pc:sldChg>
      <pc:sldChg chg="addSp delSp modSp new mod">
        <pc:chgData name="Julia Iolanda" userId="eff75c9f7c7d6e4a" providerId="LiveId" clId="{61D4735A-1D66-45B3-ADA2-4A90B4FD1FED}" dt="2020-07-23T19:55:47.756" v="217" actId="1076"/>
        <pc:sldMkLst>
          <pc:docMk/>
          <pc:sldMk cId="2223490551" sldId="266"/>
        </pc:sldMkLst>
        <pc:spChg chg="del">
          <ac:chgData name="Julia Iolanda" userId="eff75c9f7c7d6e4a" providerId="LiveId" clId="{61D4735A-1D66-45B3-ADA2-4A90B4FD1FED}" dt="2020-07-23T19:13:54.201" v="111" actId="478"/>
          <ac:spMkLst>
            <pc:docMk/>
            <pc:sldMk cId="2223490551" sldId="266"/>
            <ac:spMk id="2" creationId="{FFC1A30D-597C-4123-801D-A6784148E9A2}"/>
          </ac:spMkLst>
        </pc:spChg>
        <pc:spChg chg="del">
          <ac:chgData name="Julia Iolanda" userId="eff75c9f7c7d6e4a" providerId="LiveId" clId="{61D4735A-1D66-45B3-ADA2-4A90B4FD1FED}" dt="2020-07-23T19:13:54.201" v="111" actId="478"/>
          <ac:spMkLst>
            <pc:docMk/>
            <pc:sldMk cId="2223490551" sldId="266"/>
            <ac:spMk id="3" creationId="{FFF4EB58-AE63-4D82-8524-8E183441ECF2}"/>
          </ac:spMkLst>
        </pc:spChg>
        <pc:spChg chg="del">
          <ac:chgData name="Julia Iolanda" userId="eff75c9f7c7d6e4a" providerId="LiveId" clId="{61D4735A-1D66-45B3-ADA2-4A90B4FD1FED}" dt="2020-07-23T19:13:54.201" v="111" actId="478"/>
          <ac:spMkLst>
            <pc:docMk/>
            <pc:sldMk cId="2223490551" sldId="266"/>
            <ac:spMk id="4" creationId="{BDDADC8E-ACA0-4964-AC2C-76A1630925A3}"/>
          </ac:spMkLst>
        </pc:spChg>
        <pc:spChg chg="add mod">
          <ac:chgData name="Julia Iolanda" userId="eff75c9f7c7d6e4a" providerId="LiveId" clId="{61D4735A-1D66-45B3-ADA2-4A90B4FD1FED}" dt="2020-07-23T19:16:37.987" v="160" actId="1076"/>
          <ac:spMkLst>
            <pc:docMk/>
            <pc:sldMk cId="2223490551" sldId="266"/>
            <ac:spMk id="5" creationId="{A7D23CFF-2967-4455-9565-1A54C877EF87}"/>
          </ac:spMkLst>
        </pc:spChg>
        <pc:spChg chg="add mod">
          <ac:chgData name="Julia Iolanda" userId="eff75c9f7c7d6e4a" providerId="LiveId" clId="{61D4735A-1D66-45B3-ADA2-4A90B4FD1FED}" dt="2020-07-23T19:55:47.756" v="217" actId="1076"/>
          <ac:spMkLst>
            <pc:docMk/>
            <pc:sldMk cId="2223490551" sldId="266"/>
            <ac:spMk id="6" creationId="{70047309-4D21-4225-B3F3-A3BC5DDF9179}"/>
          </ac:spMkLst>
        </pc:spChg>
        <pc:picChg chg="add mod">
          <ac:chgData name="Julia Iolanda" userId="eff75c9f7c7d6e4a" providerId="LiveId" clId="{61D4735A-1D66-45B3-ADA2-4A90B4FD1FED}" dt="2020-07-23T19:55:22.244" v="212" actId="14100"/>
          <ac:picMkLst>
            <pc:docMk/>
            <pc:sldMk cId="2223490551" sldId="266"/>
            <ac:picMk id="7" creationId="{70177639-B749-46AB-8393-5ECB2638C00E}"/>
          </ac:picMkLst>
        </pc:picChg>
      </pc:sldChg>
      <pc:sldChg chg="addSp delSp modSp new mod">
        <pc:chgData name="Julia Iolanda" userId="eff75c9f7c7d6e4a" providerId="LiveId" clId="{61D4735A-1D66-45B3-ADA2-4A90B4FD1FED}" dt="2020-07-23T20:28:27.062" v="712" actId="1076"/>
        <pc:sldMkLst>
          <pc:docMk/>
          <pc:sldMk cId="86625612" sldId="267"/>
        </pc:sldMkLst>
        <pc:spChg chg="mod">
          <ac:chgData name="Julia Iolanda" userId="eff75c9f7c7d6e4a" providerId="LiveId" clId="{61D4735A-1D66-45B3-ADA2-4A90B4FD1FED}" dt="2020-07-23T20:03:43.231" v="430" actId="255"/>
          <ac:spMkLst>
            <pc:docMk/>
            <pc:sldMk cId="86625612" sldId="267"/>
            <ac:spMk id="2" creationId="{78809F1C-F6EB-4626-B914-3FBD9F67B998}"/>
          </ac:spMkLst>
        </pc:spChg>
        <pc:spChg chg="del">
          <ac:chgData name="Julia Iolanda" userId="eff75c9f7c7d6e4a" providerId="LiveId" clId="{61D4735A-1D66-45B3-ADA2-4A90B4FD1FED}" dt="2020-07-23T20:03:50.419" v="431" actId="478"/>
          <ac:spMkLst>
            <pc:docMk/>
            <pc:sldMk cId="86625612" sldId="267"/>
            <ac:spMk id="3" creationId="{1A6F1ED5-D556-49E7-B4AB-F52A098D8751}"/>
          </ac:spMkLst>
        </pc:spChg>
        <pc:spChg chg="del">
          <ac:chgData name="Julia Iolanda" userId="eff75c9f7c7d6e4a" providerId="LiveId" clId="{61D4735A-1D66-45B3-ADA2-4A90B4FD1FED}" dt="2020-07-23T20:03:50.419" v="431" actId="478"/>
          <ac:spMkLst>
            <pc:docMk/>
            <pc:sldMk cId="86625612" sldId="267"/>
            <ac:spMk id="4" creationId="{DBBDDB98-EC73-4A96-9C99-5F744AD936B8}"/>
          </ac:spMkLst>
        </pc:spChg>
        <pc:spChg chg="add mod">
          <ac:chgData name="Julia Iolanda" userId="eff75c9f7c7d6e4a" providerId="LiveId" clId="{61D4735A-1D66-45B3-ADA2-4A90B4FD1FED}" dt="2020-07-23T20:15:14.678" v="666" actId="1076"/>
          <ac:spMkLst>
            <pc:docMk/>
            <pc:sldMk cId="86625612" sldId="267"/>
            <ac:spMk id="5" creationId="{85B41D33-5556-4419-A08F-4DDC9192E406}"/>
          </ac:spMkLst>
        </pc:spChg>
        <pc:spChg chg="add mod">
          <ac:chgData name="Julia Iolanda" userId="eff75c9f7c7d6e4a" providerId="LiveId" clId="{61D4735A-1D66-45B3-ADA2-4A90B4FD1FED}" dt="2020-07-23T20:15:22.909" v="667" actId="1076"/>
          <ac:spMkLst>
            <pc:docMk/>
            <pc:sldMk cId="86625612" sldId="267"/>
            <ac:spMk id="6" creationId="{69C8423A-6176-4912-A607-154B29D2C38B}"/>
          </ac:spMkLst>
        </pc:spChg>
        <pc:spChg chg="add mod">
          <ac:chgData name="Julia Iolanda" userId="eff75c9f7c7d6e4a" providerId="LiveId" clId="{61D4735A-1D66-45B3-ADA2-4A90B4FD1FED}" dt="2020-07-23T20:28:17.373" v="711" actId="20577"/>
          <ac:spMkLst>
            <pc:docMk/>
            <pc:sldMk cId="86625612" sldId="267"/>
            <ac:spMk id="7" creationId="{9A1F17D2-F896-491A-9325-00C09FE3A1C7}"/>
          </ac:spMkLst>
        </pc:spChg>
        <pc:spChg chg="add mod">
          <ac:chgData name="Julia Iolanda" userId="eff75c9f7c7d6e4a" providerId="LiveId" clId="{61D4735A-1D66-45B3-ADA2-4A90B4FD1FED}" dt="2020-07-23T20:28:27.062" v="712" actId="1076"/>
          <ac:spMkLst>
            <pc:docMk/>
            <pc:sldMk cId="86625612" sldId="267"/>
            <ac:spMk id="8" creationId="{1039F552-45AF-456A-8868-4D641E40B0D8}"/>
          </ac:spMkLst>
        </pc:spChg>
        <pc:spChg chg="add mod">
          <ac:chgData name="Julia Iolanda" userId="eff75c9f7c7d6e4a" providerId="LiveId" clId="{61D4735A-1D66-45B3-ADA2-4A90B4FD1FED}" dt="2020-07-23T20:14:49.231" v="659" actId="1076"/>
          <ac:spMkLst>
            <pc:docMk/>
            <pc:sldMk cId="86625612" sldId="267"/>
            <ac:spMk id="9" creationId="{165D7661-9D5C-400A-8665-D6CB80A0F871}"/>
          </ac:spMkLst>
        </pc:spChg>
        <pc:spChg chg="add mod">
          <ac:chgData name="Julia Iolanda" userId="eff75c9f7c7d6e4a" providerId="LiveId" clId="{61D4735A-1D66-45B3-ADA2-4A90B4FD1FED}" dt="2020-07-23T20:15:05.871" v="664" actId="1076"/>
          <ac:spMkLst>
            <pc:docMk/>
            <pc:sldMk cId="86625612" sldId="267"/>
            <ac:spMk id="10" creationId="{5AB00C76-9156-4C11-AF7D-82BE4D0B81AD}"/>
          </ac:spMkLst>
        </pc:spChg>
        <pc:spChg chg="add mod">
          <ac:chgData name="Julia Iolanda" userId="eff75c9f7c7d6e4a" providerId="LiveId" clId="{61D4735A-1D66-45B3-ADA2-4A90B4FD1FED}" dt="2020-07-23T20:14:46.774" v="658" actId="1076"/>
          <ac:spMkLst>
            <pc:docMk/>
            <pc:sldMk cId="86625612" sldId="267"/>
            <ac:spMk id="11" creationId="{F7722395-C51C-4FDC-ADB6-6A0A37B8CE42}"/>
          </ac:spMkLst>
        </pc:spChg>
        <pc:spChg chg="add mod">
          <ac:chgData name="Julia Iolanda" userId="eff75c9f7c7d6e4a" providerId="LiveId" clId="{61D4735A-1D66-45B3-ADA2-4A90B4FD1FED}" dt="2020-07-23T20:15:02.331" v="663" actId="1076"/>
          <ac:spMkLst>
            <pc:docMk/>
            <pc:sldMk cId="86625612" sldId="267"/>
            <ac:spMk id="12" creationId="{46F800C2-8789-461B-B608-197EAF8161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23/07/2020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liaBarbosa-dev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uliabarbosa001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mailto:Juiolanda@hotmail.com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4585252"/>
            <a:ext cx="11128208" cy="890459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GIT E GITHUB – AULA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4428128" cy="476099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>
                <a:solidFill>
                  <a:srgbClr val="FF66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INSTRUTORA: Julia BARBOSA</a:t>
            </a: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C8D30461-F67A-4FF4-8F8D-3A7B54163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6" r="-1" b="2580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46C894-F51E-49F0-ADBB-3E8C93BF2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5" y="784504"/>
            <a:ext cx="1433036" cy="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Branches - O que são? Como funcionam? - YouTube">
            <a:extLst>
              <a:ext uri="{FF2B5EF4-FFF2-40B4-BE49-F238E27FC236}">
                <a16:creationId xmlns:a16="http://schemas.microsoft.com/office/drawing/2014/main" id="{EC422F6A-23EE-455F-9535-D4150CFF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3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D23CFF-2967-4455-9565-1A54C877EF87}"/>
              </a:ext>
            </a:extLst>
          </p:cNvPr>
          <p:cNvSpPr txBox="1"/>
          <p:nvPr/>
        </p:nvSpPr>
        <p:spPr>
          <a:xfrm>
            <a:off x="755375" y="874644"/>
            <a:ext cx="11171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O QUE É UM BRANCH E POR QUE USAR 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047309-4D21-4225-B3F3-A3BC5DDF9179}"/>
              </a:ext>
            </a:extLst>
          </p:cNvPr>
          <p:cNvSpPr txBox="1"/>
          <p:nvPr/>
        </p:nvSpPr>
        <p:spPr>
          <a:xfrm>
            <a:off x="9581322" y="3843131"/>
            <a:ext cx="216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PONTEIRO MÓVEL QUE LEVA A UM COMMIT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177639-B749-46AB-8393-5ECB2638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1895061"/>
            <a:ext cx="7988991" cy="48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8CD3EE-0923-47F4-AD3C-109A0FCD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646"/>
            <a:ext cx="6222315" cy="36327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59D830B-E779-4B30-846E-26807257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05" y="2730775"/>
            <a:ext cx="5656608" cy="31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66019C-92EA-4641-B9A8-E334129A9051}"/>
              </a:ext>
            </a:extLst>
          </p:cNvPr>
          <p:cNvSpPr txBox="1"/>
          <p:nvPr/>
        </p:nvSpPr>
        <p:spPr>
          <a:xfrm>
            <a:off x="3154018" y="781878"/>
            <a:ext cx="5671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VANTAGENS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5A3397-AED6-4E69-BD6A-42FA2D1BAD20}"/>
              </a:ext>
            </a:extLst>
          </p:cNvPr>
          <p:cNvSpPr txBox="1"/>
          <p:nvPr/>
        </p:nvSpPr>
        <p:spPr>
          <a:xfrm>
            <a:off x="622852" y="2676939"/>
            <a:ext cx="10946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PODER MODIFICAR SEM ALTERAR O LOCAL PRINCIPAL (MASTER) 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FACIALMENTE  “DESLIGÁVEL” 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MÚLTIPLAS PESSOAS TRABALHANDO 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EVITA CONFLITOS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9F1C-F6EB-4626-B914-3FBD9F6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COMANDOS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41D33-5556-4419-A08F-4DDC9192E406}"/>
              </a:ext>
            </a:extLst>
          </p:cNvPr>
          <p:cNvSpPr txBox="1"/>
          <p:nvPr/>
        </p:nvSpPr>
        <p:spPr>
          <a:xfrm>
            <a:off x="559905" y="2545783"/>
            <a:ext cx="55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UM BRANCH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C8423A-6176-4912-A607-154B29D2C38B}"/>
              </a:ext>
            </a:extLst>
          </p:cNvPr>
          <p:cNvSpPr/>
          <p:nvPr/>
        </p:nvSpPr>
        <p:spPr>
          <a:xfrm>
            <a:off x="3057937" y="2506383"/>
            <a:ext cx="4837043" cy="488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CHECKOUT –B NOME DA BRANCH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1F17D2-F896-491A-9325-00C09FE3A1C7}"/>
              </a:ext>
            </a:extLst>
          </p:cNvPr>
          <p:cNvSpPr txBox="1"/>
          <p:nvPr/>
        </p:nvSpPr>
        <p:spPr>
          <a:xfrm>
            <a:off x="559905" y="3416864"/>
            <a:ext cx="69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BRANCH(S) EXISTENTE(S)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39F552-45AF-456A-8868-4D641E40B0D8}"/>
              </a:ext>
            </a:extLst>
          </p:cNvPr>
          <p:cNvSpPr/>
          <p:nvPr/>
        </p:nvSpPr>
        <p:spPr>
          <a:xfrm>
            <a:off x="4562061" y="3322046"/>
            <a:ext cx="2590799" cy="488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BRANCH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5D7661-9D5C-400A-8665-D6CB80A0F871}"/>
              </a:ext>
            </a:extLst>
          </p:cNvPr>
          <p:cNvSpPr txBox="1"/>
          <p:nvPr/>
        </p:nvSpPr>
        <p:spPr>
          <a:xfrm>
            <a:off x="581192" y="4283910"/>
            <a:ext cx="50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MUDAR DE BRANCH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B00C76-9156-4C11-AF7D-82BE4D0B81AD}"/>
              </a:ext>
            </a:extLst>
          </p:cNvPr>
          <p:cNvSpPr/>
          <p:nvPr/>
        </p:nvSpPr>
        <p:spPr>
          <a:xfrm>
            <a:off x="3323934" y="4206129"/>
            <a:ext cx="4837043" cy="488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CHECKOUT NOME DA BRANCH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722395-C51C-4FDC-ADB6-6A0A37B8CE42}"/>
              </a:ext>
            </a:extLst>
          </p:cNvPr>
          <p:cNvSpPr txBox="1"/>
          <p:nvPr/>
        </p:nvSpPr>
        <p:spPr>
          <a:xfrm>
            <a:off x="581193" y="5370805"/>
            <a:ext cx="450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APAGAR BRANCH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6F800C2-8789-461B-B608-197EAF816128}"/>
              </a:ext>
            </a:extLst>
          </p:cNvPr>
          <p:cNvSpPr/>
          <p:nvPr/>
        </p:nvSpPr>
        <p:spPr>
          <a:xfrm>
            <a:off x="3106682" y="5307606"/>
            <a:ext cx="4837043" cy="488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BRANCH –D NOME DA BRANCH</a:t>
            </a:r>
          </a:p>
        </p:txBody>
      </p:sp>
    </p:spTree>
    <p:extLst>
      <p:ext uri="{BB962C8B-B14F-4D97-AF65-F5344CB8AC3E}">
        <p14:creationId xmlns:p14="http://schemas.microsoft.com/office/powerpoint/2010/main" val="866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17008E99-6C9B-4C6C-BAB7-EF2691F4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7056" b="1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7564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" descr="Forma envelope de volta fechada preto Ícone grátis">
            <a:extLst>
              <a:ext uri="{FF2B5EF4-FFF2-40B4-BE49-F238E27FC236}">
                <a16:creationId xmlns:a16="http://schemas.microsoft.com/office/drawing/2014/main" id="{45F0CA0B-C347-4999-9C22-7E63B98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162410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F9F9B-8F7D-4F9B-9362-C08D31E859F4}"/>
              </a:ext>
            </a:extLst>
          </p:cNvPr>
          <p:cNvSpPr txBox="1"/>
          <p:nvPr/>
        </p:nvSpPr>
        <p:spPr>
          <a:xfrm>
            <a:off x="8622878" y="2127875"/>
            <a:ext cx="276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Juiolanda@hotmail.com</a:t>
            </a:r>
            <a:endParaRPr lang="pt-BR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Picture 4" descr="Logotipo linkedin Ícone grátis">
            <a:extLst>
              <a:ext uri="{FF2B5EF4-FFF2-40B4-BE49-F238E27FC236}">
                <a16:creationId xmlns:a16="http://schemas.microsoft.com/office/drawing/2014/main" id="{A99327C4-B136-427B-91D2-607A7ED6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686939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4375B4-C2B5-4DD4-B16C-8CA53F8B6DB3}"/>
              </a:ext>
            </a:extLst>
          </p:cNvPr>
          <p:cNvSpPr txBox="1"/>
          <p:nvPr/>
        </p:nvSpPr>
        <p:spPr>
          <a:xfrm>
            <a:off x="8589872" y="2571287"/>
            <a:ext cx="30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https://www.linkedin.com/in/juliabarbosa001/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" name="Picture 6" descr="Github gato em um círculo Ícone grátis">
            <a:extLst>
              <a:ext uri="{FF2B5EF4-FFF2-40B4-BE49-F238E27FC236}">
                <a16:creationId xmlns:a16="http://schemas.microsoft.com/office/drawing/2014/main" id="{65AA703D-EAC0-431F-BE6B-4CA12A7A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8" y="3288404"/>
            <a:ext cx="448710" cy="4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A73A81-FA4C-4847-9734-7BB2F4C531CE}"/>
              </a:ext>
            </a:extLst>
          </p:cNvPr>
          <p:cNvSpPr txBox="1"/>
          <p:nvPr/>
        </p:nvSpPr>
        <p:spPr>
          <a:xfrm>
            <a:off x="8589872" y="3217618"/>
            <a:ext cx="312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https://github.com/JuliaBarbosa-dev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2" name="Subtítulo 7">
            <a:extLst>
              <a:ext uri="{FF2B5EF4-FFF2-40B4-BE49-F238E27FC236}">
                <a16:creationId xmlns:a16="http://schemas.microsoft.com/office/drawing/2014/main" id="{43CC7495-2AC7-4B88-949E-71FC3BE6CC08}"/>
              </a:ext>
            </a:extLst>
          </p:cNvPr>
          <p:cNvSpPr txBox="1">
            <a:spLocks/>
          </p:cNvSpPr>
          <p:nvPr/>
        </p:nvSpPr>
        <p:spPr>
          <a:xfrm>
            <a:off x="8622878" y="4039096"/>
            <a:ext cx="2642653" cy="29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@its_Juliaalves</a:t>
            </a:r>
          </a:p>
        </p:txBody>
      </p:sp>
      <p:pic>
        <p:nvPicPr>
          <p:cNvPr id="33" name="Picture 10" descr="Logo instagram Ícone grátis">
            <a:extLst>
              <a:ext uri="{FF2B5EF4-FFF2-40B4-BE49-F238E27FC236}">
                <a16:creationId xmlns:a16="http://schemas.microsoft.com/office/drawing/2014/main" id="{5AE1F327-89FA-483F-B88F-CEAA8F7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397854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Variante logotipo whatsapp Ícone grátis">
            <a:extLst>
              <a:ext uri="{FF2B5EF4-FFF2-40B4-BE49-F238E27FC236}">
                <a16:creationId xmlns:a16="http://schemas.microsoft.com/office/drawing/2014/main" id="{F769C8FD-0120-4B05-A822-AAC6F22E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4529383"/>
            <a:ext cx="421994" cy="4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8">
            <a:extLst>
              <a:ext uri="{FF2B5EF4-FFF2-40B4-BE49-F238E27FC236}">
                <a16:creationId xmlns:a16="http://schemas.microsoft.com/office/drawing/2014/main" id="{DC8FE93D-5CEC-4B6E-8FEF-021EF87DC248}"/>
              </a:ext>
            </a:extLst>
          </p:cNvPr>
          <p:cNvSpPr txBox="1">
            <a:spLocks/>
          </p:cNvSpPr>
          <p:nvPr/>
        </p:nvSpPr>
        <p:spPr>
          <a:xfrm>
            <a:off x="8661489" y="4430508"/>
            <a:ext cx="2787238" cy="52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>
                <a:latin typeface="Abadi" panose="020B0604020104020204" pitchFamily="34" charset="0"/>
              </a:rPr>
              <a:t>81 99972-0476</a:t>
            </a:r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3A8E03-1D4A-4B91-AD1A-AFCDD4E1F918}"/>
              </a:ext>
            </a:extLst>
          </p:cNvPr>
          <p:cNvSpPr txBox="1"/>
          <p:nvPr/>
        </p:nvSpPr>
        <p:spPr>
          <a:xfrm>
            <a:off x="8391683" y="1139275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OBRIGADA !</a:t>
            </a:r>
          </a:p>
        </p:txBody>
      </p:sp>
    </p:spTree>
    <p:extLst>
      <p:ext uri="{BB962C8B-B14F-4D97-AF65-F5344CB8AC3E}">
        <p14:creationId xmlns:p14="http://schemas.microsoft.com/office/powerpoint/2010/main" val="11353784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120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Abadi</vt:lpstr>
      <vt:lpstr>Aharoni</vt:lpstr>
      <vt:lpstr>Arial</vt:lpstr>
      <vt:lpstr>Calibri</vt:lpstr>
      <vt:lpstr>Gill Sans MT</vt:lpstr>
      <vt:lpstr>Wingdings 2</vt:lpstr>
      <vt:lpstr>Dividendo</vt:lpstr>
      <vt:lpstr>GIT E GITHUB – AULA 04</vt:lpstr>
      <vt:lpstr>Apresentação do PowerPoint</vt:lpstr>
      <vt:lpstr>Apresentação do PowerPoint</vt:lpstr>
      <vt:lpstr>Apresentação do PowerPoint</vt:lpstr>
      <vt:lpstr>Apresentação do PowerPoint</vt:lpstr>
      <vt:lpstr>COMANDOS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 – AULA 01</dc:title>
  <dc:creator>Julia Iolanda</dc:creator>
  <cp:lastModifiedBy>Julia Iolanda</cp:lastModifiedBy>
  <cp:revision>7</cp:revision>
  <dcterms:created xsi:type="dcterms:W3CDTF">2020-07-18T22:18:34Z</dcterms:created>
  <dcterms:modified xsi:type="dcterms:W3CDTF">2020-07-23T20:29:01Z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