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62" r:id="rId5"/>
    <p:sldId id="258" r:id="rId6"/>
    <p:sldId id="265" r:id="rId7"/>
    <p:sldId id="270" r:id="rId8"/>
    <p:sldId id="271" r:id="rId9"/>
    <p:sldId id="274" r:id="rId10"/>
    <p:sldId id="264" r:id="rId11"/>
    <p:sldId id="263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09C6C-7E19-4083-A671-7B9096CBA821}" v="28" dt="2020-07-24T21:39:06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Iolanda" userId="eff75c9f7c7d6e4a" providerId="LiveId" clId="{DB9E7A59-3A47-4A18-A34F-5DC63E8D6D2B}"/>
    <pc:docChg chg="modSld">
      <pc:chgData name="Julia Iolanda" userId="eff75c9f7c7d6e4a" providerId="LiveId" clId="{DB9E7A59-3A47-4A18-A34F-5DC63E8D6D2B}" dt="2020-07-18T22:41:10.049" v="15" actId="1076"/>
      <pc:docMkLst>
        <pc:docMk/>
      </pc:docMkLst>
      <pc:sldChg chg="addSp modSp mod">
        <pc:chgData name="Julia Iolanda" userId="eff75c9f7c7d6e4a" providerId="LiveId" clId="{DB9E7A59-3A47-4A18-A34F-5DC63E8D6D2B}" dt="2020-07-18T22:41:10.049" v="15" actId="1076"/>
        <pc:sldMkLst>
          <pc:docMk/>
          <pc:sldMk cId="3501347425" sldId="260"/>
        </pc:sldMkLst>
        <pc:spChg chg="add mod">
          <ac:chgData name="Julia Iolanda" userId="eff75c9f7c7d6e4a" providerId="LiveId" clId="{DB9E7A59-3A47-4A18-A34F-5DC63E8D6D2B}" dt="2020-07-18T22:41:10.049" v="15" actId="1076"/>
          <ac:spMkLst>
            <pc:docMk/>
            <pc:sldMk cId="3501347425" sldId="260"/>
            <ac:spMk id="11" creationId="{AFE22526-4F5B-4334-9F17-0DEDB9C80E45}"/>
          </ac:spMkLst>
        </pc:spChg>
      </pc:sldChg>
    </pc:docChg>
  </pc:docChgLst>
  <pc:docChgLst>
    <pc:chgData name="Julia Iolanda" userId="eff75c9f7c7d6e4a" providerId="LiveId" clId="{30109C6C-7E19-4083-A671-7B9096CBA821}"/>
    <pc:docChg chg="undo custSel mod addSld delSld modSld sldOrd">
      <pc:chgData name="Julia Iolanda" userId="eff75c9f7c7d6e4a" providerId="LiveId" clId="{30109C6C-7E19-4083-A671-7B9096CBA821}" dt="2020-07-24T21:41:45.649" v="258" actId="2696"/>
      <pc:docMkLst>
        <pc:docMk/>
      </pc:docMkLst>
      <pc:sldChg chg="modSp del mod">
        <pc:chgData name="Julia Iolanda" userId="eff75c9f7c7d6e4a" providerId="LiveId" clId="{30109C6C-7E19-4083-A671-7B9096CBA821}" dt="2020-07-20T01:06:28.253" v="14" actId="2696"/>
        <pc:sldMkLst>
          <pc:docMk/>
          <pc:sldMk cId="1487700712" sldId="256"/>
        </pc:sldMkLst>
        <pc:spChg chg="mod">
          <ac:chgData name="Julia Iolanda" userId="eff75c9f7c7d6e4a" providerId="LiveId" clId="{30109C6C-7E19-4083-A671-7B9096CBA821}" dt="2020-07-19T01:19:58.857" v="1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addSp modSp mod">
        <pc:chgData name="Julia Iolanda" userId="eff75c9f7c7d6e4a" providerId="LiveId" clId="{30109C6C-7E19-4083-A671-7B9096CBA821}" dt="2020-07-24T12:48:02.811" v="47" actId="962"/>
        <pc:sldMkLst>
          <pc:docMk/>
          <pc:sldMk cId="497607547" sldId="258"/>
        </pc:sldMkLst>
        <pc:spChg chg="add">
          <ac:chgData name="Julia Iolanda" userId="eff75c9f7c7d6e4a" providerId="LiveId" clId="{30109C6C-7E19-4083-A671-7B9096CBA821}" dt="2020-07-24T12:47:37.766" v="43" actId="26606"/>
          <ac:spMkLst>
            <pc:docMk/>
            <pc:sldMk cId="497607547" sldId="258"/>
            <ac:spMk id="7" creationId="{D441E7DC-C148-4A95-AF2B-D613C2820E3F}"/>
          </ac:spMkLst>
        </pc:spChg>
        <pc:spChg chg="add">
          <ac:chgData name="Julia Iolanda" userId="eff75c9f7c7d6e4a" providerId="LiveId" clId="{30109C6C-7E19-4083-A671-7B9096CBA821}" dt="2020-07-24T12:47:37.766" v="43" actId="26606"/>
          <ac:spMkLst>
            <pc:docMk/>
            <pc:sldMk cId="497607547" sldId="258"/>
            <ac:spMk id="9" creationId="{3FB3E502-7B9D-4CC2-AEF1-61E35D08ED3B}"/>
          </ac:spMkLst>
        </pc:spChg>
        <pc:spChg chg="add">
          <ac:chgData name="Julia Iolanda" userId="eff75c9f7c7d6e4a" providerId="LiveId" clId="{30109C6C-7E19-4083-A671-7B9096CBA821}" dt="2020-07-24T12:47:37.766" v="43" actId="26606"/>
          <ac:spMkLst>
            <pc:docMk/>
            <pc:sldMk cId="497607547" sldId="258"/>
            <ac:spMk id="11" creationId="{BC3DFB63-5ACC-44EB-A0A9-33D0ADA3ED61}"/>
          </ac:spMkLst>
        </pc:spChg>
        <pc:picChg chg="add mod">
          <ac:chgData name="Julia Iolanda" userId="eff75c9f7c7d6e4a" providerId="LiveId" clId="{30109C6C-7E19-4083-A671-7B9096CBA821}" dt="2020-07-24T12:48:02.811" v="47" actId="962"/>
          <ac:picMkLst>
            <pc:docMk/>
            <pc:sldMk cId="497607547" sldId="258"/>
            <ac:picMk id="2" creationId="{60F53AAB-5377-41CA-8D78-9C188558DE93}"/>
          </ac:picMkLst>
        </pc:picChg>
      </pc:sldChg>
      <pc:sldChg chg="addSp delSp modSp del mod">
        <pc:chgData name="Julia Iolanda" userId="eff75c9f7c7d6e4a" providerId="LiveId" clId="{30109C6C-7E19-4083-A671-7B9096CBA821}" dt="2020-07-24T12:45:49.913" v="27" actId="47"/>
        <pc:sldMkLst>
          <pc:docMk/>
          <pc:sldMk cId="4209322005" sldId="259"/>
        </pc:sldMkLst>
        <pc:spChg chg="del">
          <ac:chgData name="Julia Iolanda" userId="eff75c9f7c7d6e4a" providerId="LiveId" clId="{30109C6C-7E19-4083-A671-7B9096CBA821}" dt="2020-07-19T01:20:19.546" v="5" actId="478"/>
          <ac:spMkLst>
            <pc:docMk/>
            <pc:sldMk cId="4209322005" sldId="259"/>
            <ac:spMk id="4" creationId="{CCF911DF-AE63-40AB-A1C5-2C392ADD664B}"/>
          </ac:spMkLst>
        </pc:spChg>
        <pc:spChg chg="del mod">
          <ac:chgData name="Julia Iolanda" userId="eff75c9f7c7d6e4a" providerId="LiveId" clId="{30109C6C-7E19-4083-A671-7B9096CBA821}" dt="2020-07-19T01:20:28.402" v="9" actId="478"/>
          <ac:spMkLst>
            <pc:docMk/>
            <pc:sldMk cId="4209322005" sldId="259"/>
            <ac:spMk id="7" creationId="{1B465B6B-0D02-49E2-B53A-10A3CD28130E}"/>
          </ac:spMkLst>
        </pc:spChg>
        <pc:picChg chg="add del mod">
          <ac:chgData name="Julia Iolanda" userId="eff75c9f7c7d6e4a" providerId="LiveId" clId="{30109C6C-7E19-4083-A671-7B9096CBA821}" dt="2020-07-19T01:20:52.110" v="13" actId="1076"/>
          <ac:picMkLst>
            <pc:docMk/>
            <pc:sldMk cId="4209322005" sldId="259"/>
            <ac:picMk id="8" creationId="{EA70616B-E344-4856-8DF9-707C26236613}"/>
          </ac:picMkLst>
        </pc:picChg>
        <pc:picChg chg="add mod">
          <ac:chgData name="Julia Iolanda" userId="eff75c9f7c7d6e4a" providerId="LiveId" clId="{30109C6C-7E19-4083-A671-7B9096CBA821}" dt="2020-07-19T01:20:33.358" v="11" actId="1076"/>
          <ac:picMkLst>
            <pc:docMk/>
            <pc:sldMk cId="4209322005" sldId="259"/>
            <ac:picMk id="10" creationId="{5F2FBBCD-36FB-4AF5-AC56-507408E21F0F}"/>
          </ac:picMkLst>
        </pc:picChg>
      </pc:sldChg>
      <pc:sldChg chg="del">
        <pc:chgData name="Julia Iolanda" userId="eff75c9f7c7d6e4a" providerId="LiveId" clId="{30109C6C-7E19-4083-A671-7B9096CBA821}" dt="2020-07-20T01:27:56.294" v="23" actId="47"/>
        <pc:sldMkLst>
          <pc:docMk/>
          <pc:sldMk cId="3501347425" sldId="260"/>
        </pc:sldMkLst>
      </pc:sldChg>
      <pc:sldChg chg="del">
        <pc:chgData name="Julia Iolanda" userId="eff75c9f7c7d6e4a" providerId="LiveId" clId="{30109C6C-7E19-4083-A671-7B9096CBA821}" dt="2020-07-24T12:45:51.417" v="28" actId="47"/>
        <pc:sldMkLst>
          <pc:docMk/>
          <pc:sldMk cId="1703342593" sldId="261"/>
        </pc:sldMkLst>
      </pc:sldChg>
      <pc:sldChg chg="addSp modSp add mod ord">
        <pc:chgData name="Julia Iolanda" userId="eff75c9f7c7d6e4a" providerId="LiveId" clId="{30109C6C-7E19-4083-A671-7B9096CBA821}" dt="2020-07-20T01:23:23.316" v="22" actId="27614"/>
        <pc:sldMkLst>
          <pc:docMk/>
          <pc:sldMk cId="1487700712" sldId="262"/>
        </pc:sldMkLst>
        <pc:spChg chg="mod">
          <ac:chgData name="Julia Iolanda" userId="eff75c9f7c7d6e4a" providerId="LiveId" clId="{30109C6C-7E19-4083-A671-7B9096CBA821}" dt="2020-07-20T01:23:20.990" v="21" actId="26606"/>
          <ac:spMkLst>
            <pc:docMk/>
            <pc:sldMk cId="1487700712" sldId="262"/>
            <ac:spMk id="2" creationId="{C02C5318-1A1E-49D0-B2E2-A4B0FA9E8A40}"/>
          </ac:spMkLst>
        </pc:spChg>
        <pc:spChg chg="mod">
          <ac:chgData name="Julia Iolanda" userId="eff75c9f7c7d6e4a" providerId="LiveId" clId="{30109C6C-7E19-4083-A671-7B9096CBA821}" dt="2020-07-20T01:23:20.990" v="21" actId="26606"/>
          <ac:spMkLst>
            <pc:docMk/>
            <pc:sldMk cId="1487700712" sldId="262"/>
            <ac:spMk id="3" creationId="{48B6CF59-4E5B-494D-A2F7-97ADD01E6497}"/>
          </ac:spMkLst>
        </pc:spChg>
        <pc:spChg chg="add">
          <ac:chgData name="Julia Iolanda" userId="eff75c9f7c7d6e4a" providerId="LiveId" clId="{30109C6C-7E19-4083-A671-7B9096CBA821}" dt="2020-07-20T01:23:20.990" v="21" actId="26606"/>
          <ac:spMkLst>
            <pc:docMk/>
            <pc:sldMk cId="1487700712" sldId="262"/>
            <ac:spMk id="11" creationId="{1858541D-2420-42BA-AE82-6F4C2C9532CD}"/>
          </ac:spMkLst>
        </pc:spChg>
        <pc:grpChg chg="add">
          <ac:chgData name="Julia Iolanda" userId="eff75c9f7c7d6e4a" providerId="LiveId" clId="{30109C6C-7E19-4083-A671-7B9096CBA821}" dt="2020-07-20T01:23:20.990" v="21" actId="26606"/>
          <ac:grpSpMkLst>
            <pc:docMk/>
            <pc:sldMk cId="1487700712" sldId="262"/>
            <ac:grpSpMk id="13" creationId="{78305D22-9D29-496C-9D4A-9ED19F72DA2B}"/>
          </ac:grpSpMkLst>
        </pc:grpChg>
        <pc:picChg chg="add mod">
          <ac:chgData name="Julia Iolanda" userId="eff75c9f7c7d6e4a" providerId="LiveId" clId="{30109C6C-7E19-4083-A671-7B9096CBA821}" dt="2020-07-20T01:23:23.316" v="22" actId="27614"/>
          <ac:picMkLst>
            <pc:docMk/>
            <pc:sldMk cId="1487700712" sldId="262"/>
            <ac:picMk id="6" creationId="{260164FD-A431-4410-950B-E7F3E875F980}"/>
          </ac:picMkLst>
        </pc:picChg>
      </pc:sldChg>
      <pc:sldChg chg="add del">
        <pc:chgData name="Julia Iolanda" userId="eff75c9f7c7d6e4a" providerId="LiveId" clId="{30109C6C-7E19-4083-A671-7B9096CBA821}" dt="2020-07-20T01:28:00.395" v="26" actId="22"/>
        <pc:sldMkLst>
          <pc:docMk/>
          <pc:sldMk cId="1135378481" sldId="263"/>
        </pc:sldMkLst>
      </pc:sldChg>
      <pc:sldChg chg="addSp delSp modSp new mod setBg setClrOvrMap">
        <pc:chgData name="Julia Iolanda" userId="eff75c9f7c7d6e4a" providerId="LiveId" clId="{30109C6C-7E19-4083-A671-7B9096CBA821}" dt="2020-07-24T12:46:34.925" v="41" actId="26606"/>
        <pc:sldMkLst>
          <pc:docMk/>
          <pc:sldMk cId="1211121291" sldId="264"/>
        </pc:sldMkLst>
        <pc:spChg chg="del">
          <ac:chgData name="Julia Iolanda" userId="eff75c9f7c7d6e4a" providerId="LiveId" clId="{30109C6C-7E19-4083-A671-7B9096CBA821}" dt="2020-07-24T12:46:09.493" v="32" actId="478"/>
          <ac:spMkLst>
            <pc:docMk/>
            <pc:sldMk cId="1211121291" sldId="264"/>
            <ac:spMk id="2" creationId="{31674C6E-5E97-4B42-A596-732126622EB8}"/>
          </ac:spMkLst>
        </pc:spChg>
        <pc:spChg chg="del">
          <ac:chgData name="Julia Iolanda" userId="eff75c9f7c7d6e4a" providerId="LiveId" clId="{30109C6C-7E19-4083-A671-7B9096CBA821}" dt="2020-07-24T12:46:09.493" v="32" actId="478"/>
          <ac:spMkLst>
            <pc:docMk/>
            <pc:sldMk cId="1211121291" sldId="264"/>
            <ac:spMk id="3" creationId="{E01E6EDE-44D7-4491-A72D-3A24DFD679C9}"/>
          </ac:spMkLst>
        </pc:spChg>
        <pc:spChg chg="del">
          <ac:chgData name="Julia Iolanda" userId="eff75c9f7c7d6e4a" providerId="LiveId" clId="{30109C6C-7E19-4083-A671-7B9096CBA821}" dt="2020-07-24T12:46:09.493" v="32" actId="478"/>
          <ac:spMkLst>
            <pc:docMk/>
            <pc:sldMk cId="1211121291" sldId="264"/>
            <ac:spMk id="4" creationId="{BBDC91A9-1412-4DEF-8187-C8C0185A1989}"/>
          </ac:spMkLst>
        </pc:spChg>
        <pc:spChg chg="add del">
          <ac:chgData name="Julia Iolanda" userId="eff75c9f7c7d6e4a" providerId="LiveId" clId="{30109C6C-7E19-4083-A671-7B9096CBA821}" dt="2020-07-24T12:46:29.420" v="36" actId="26606"/>
          <ac:spMkLst>
            <pc:docMk/>
            <pc:sldMk cId="1211121291" sldId="264"/>
            <ac:spMk id="73" creationId="{0DBD4729-DBDF-40A6-9BA4-E4C97EF6DD37}"/>
          </ac:spMkLst>
        </pc:spChg>
        <pc:spChg chg="add del">
          <ac:chgData name="Julia Iolanda" userId="eff75c9f7c7d6e4a" providerId="LiveId" clId="{30109C6C-7E19-4083-A671-7B9096CBA821}" dt="2020-07-24T12:46:29.420" v="36" actId="26606"/>
          <ac:spMkLst>
            <pc:docMk/>
            <pc:sldMk cId="1211121291" sldId="264"/>
            <ac:spMk id="75" creationId="{55125130-F4AB-465E-8AE2-E583FCAAB224}"/>
          </ac:spMkLst>
        </pc:spChg>
        <pc:spChg chg="add del">
          <ac:chgData name="Julia Iolanda" userId="eff75c9f7c7d6e4a" providerId="LiveId" clId="{30109C6C-7E19-4083-A671-7B9096CBA821}" dt="2020-07-24T12:46:29.420" v="36" actId="26606"/>
          <ac:spMkLst>
            <pc:docMk/>
            <pc:sldMk cId="1211121291" sldId="264"/>
            <ac:spMk id="77" creationId="{E0BA65A2-0302-4468-ADA7-9EC3F9593F51}"/>
          </ac:spMkLst>
        </pc:spChg>
        <pc:spChg chg="add del">
          <ac:chgData name="Julia Iolanda" userId="eff75c9f7c7d6e4a" providerId="LiveId" clId="{30109C6C-7E19-4083-A671-7B9096CBA821}" dt="2020-07-24T12:46:29.420" v="36" actId="26606"/>
          <ac:spMkLst>
            <pc:docMk/>
            <pc:sldMk cId="1211121291" sldId="264"/>
            <ac:spMk id="79" creationId="{587D26DA-9773-4A0E-B213-DDF20A1F1F27}"/>
          </ac:spMkLst>
        </pc:spChg>
        <pc:spChg chg="add del">
          <ac:chgData name="Julia Iolanda" userId="eff75c9f7c7d6e4a" providerId="LiveId" clId="{30109C6C-7E19-4083-A671-7B9096CBA821}" dt="2020-07-24T12:46:31.434" v="38" actId="26606"/>
          <ac:spMkLst>
            <pc:docMk/>
            <pc:sldMk cId="1211121291" sldId="264"/>
            <ac:spMk id="81" creationId="{3A6EBF77-A535-4798-83D5-C5D9C36BFA83}"/>
          </ac:spMkLst>
        </pc:spChg>
        <pc:spChg chg="add del">
          <ac:chgData name="Julia Iolanda" userId="eff75c9f7c7d6e4a" providerId="LiveId" clId="{30109C6C-7E19-4083-A671-7B9096CBA821}" dt="2020-07-24T12:46:31.434" v="38" actId="26606"/>
          <ac:spMkLst>
            <pc:docMk/>
            <pc:sldMk cId="1211121291" sldId="264"/>
            <ac:spMk id="83" creationId="{DDB2DB23-D2D0-4E56-A97D-E9B80FD3E4A7}"/>
          </ac:spMkLst>
        </pc:spChg>
        <pc:spChg chg="add del">
          <ac:chgData name="Julia Iolanda" userId="eff75c9f7c7d6e4a" providerId="LiveId" clId="{30109C6C-7E19-4083-A671-7B9096CBA821}" dt="2020-07-24T12:46:31.434" v="38" actId="26606"/>
          <ac:spMkLst>
            <pc:docMk/>
            <pc:sldMk cId="1211121291" sldId="264"/>
            <ac:spMk id="1030" creationId="{0DBD4729-DBDF-40A6-9BA4-E4C97EF6DD37}"/>
          </ac:spMkLst>
        </pc:spChg>
        <pc:spChg chg="add del">
          <ac:chgData name="Julia Iolanda" userId="eff75c9f7c7d6e4a" providerId="LiveId" clId="{30109C6C-7E19-4083-A671-7B9096CBA821}" dt="2020-07-24T12:46:31.434" v="38" actId="26606"/>
          <ac:spMkLst>
            <pc:docMk/>
            <pc:sldMk cId="1211121291" sldId="264"/>
            <ac:spMk id="1031" creationId="{55125130-F4AB-465E-8AE2-E583FCAAB224}"/>
          </ac:spMkLst>
        </pc:spChg>
        <pc:spChg chg="add del">
          <ac:chgData name="Julia Iolanda" userId="eff75c9f7c7d6e4a" providerId="LiveId" clId="{30109C6C-7E19-4083-A671-7B9096CBA821}" dt="2020-07-24T12:46:31.434" v="38" actId="26606"/>
          <ac:spMkLst>
            <pc:docMk/>
            <pc:sldMk cId="1211121291" sldId="264"/>
            <ac:spMk id="1032" creationId="{E0BA65A2-0302-4468-ADA7-9EC3F9593F51}"/>
          </ac:spMkLst>
        </pc:spChg>
        <pc:spChg chg="add del">
          <ac:chgData name="Julia Iolanda" userId="eff75c9f7c7d6e4a" providerId="LiveId" clId="{30109C6C-7E19-4083-A671-7B9096CBA821}" dt="2020-07-24T12:46:31.434" v="38" actId="26606"/>
          <ac:spMkLst>
            <pc:docMk/>
            <pc:sldMk cId="1211121291" sldId="264"/>
            <ac:spMk id="1033" creationId="{65D9C196-56A3-4D2B-B250-2501F51B4C14}"/>
          </ac:spMkLst>
        </pc:spChg>
        <pc:spChg chg="add del">
          <ac:chgData name="Julia Iolanda" userId="eff75c9f7c7d6e4a" providerId="LiveId" clId="{30109C6C-7E19-4083-A671-7B9096CBA821}" dt="2020-07-24T12:46:34.891" v="40" actId="26606"/>
          <ac:spMkLst>
            <pc:docMk/>
            <pc:sldMk cId="1211121291" sldId="264"/>
            <ac:spMk id="1035" creationId="{0DBD4729-DBDF-40A6-9BA4-E4C97EF6DD37}"/>
          </ac:spMkLst>
        </pc:spChg>
        <pc:spChg chg="add del">
          <ac:chgData name="Julia Iolanda" userId="eff75c9f7c7d6e4a" providerId="LiveId" clId="{30109C6C-7E19-4083-A671-7B9096CBA821}" dt="2020-07-24T12:46:34.891" v="40" actId="26606"/>
          <ac:spMkLst>
            <pc:docMk/>
            <pc:sldMk cId="1211121291" sldId="264"/>
            <ac:spMk id="1036" creationId="{55125130-F4AB-465E-8AE2-E583FCAAB224}"/>
          </ac:spMkLst>
        </pc:spChg>
        <pc:spChg chg="add del">
          <ac:chgData name="Julia Iolanda" userId="eff75c9f7c7d6e4a" providerId="LiveId" clId="{30109C6C-7E19-4083-A671-7B9096CBA821}" dt="2020-07-24T12:46:34.891" v="40" actId="26606"/>
          <ac:spMkLst>
            <pc:docMk/>
            <pc:sldMk cId="1211121291" sldId="264"/>
            <ac:spMk id="1037" creationId="{E0BA65A2-0302-4468-ADA7-9EC3F9593F51}"/>
          </ac:spMkLst>
        </pc:spChg>
        <pc:spChg chg="add del">
          <ac:chgData name="Julia Iolanda" userId="eff75c9f7c7d6e4a" providerId="LiveId" clId="{30109C6C-7E19-4083-A671-7B9096CBA821}" dt="2020-07-24T12:46:34.891" v="40" actId="26606"/>
          <ac:spMkLst>
            <pc:docMk/>
            <pc:sldMk cId="1211121291" sldId="264"/>
            <ac:spMk id="1038" creationId="{20C97E5C-C165-417B-BBDE-6701E226BE3D}"/>
          </ac:spMkLst>
        </pc:spChg>
        <pc:spChg chg="add del">
          <ac:chgData name="Julia Iolanda" userId="eff75c9f7c7d6e4a" providerId="LiveId" clId="{30109C6C-7E19-4083-A671-7B9096CBA821}" dt="2020-07-24T12:46:34.891" v="40" actId="26606"/>
          <ac:spMkLst>
            <pc:docMk/>
            <pc:sldMk cId="1211121291" sldId="264"/>
            <ac:spMk id="1039" creationId="{95D0E1C6-221C-4835-B0D4-24184F6B6E21}"/>
          </ac:spMkLst>
        </pc:spChg>
        <pc:spChg chg="add del">
          <ac:chgData name="Julia Iolanda" userId="eff75c9f7c7d6e4a" providerId="LiveId" clId="{30109C6C-7E19-4083-A671-7B9096CBA821}" dt="2020-07-24T12:46:34.891" v="40" actId="26606"/>
          <ac:spMkLst>
            <pc:docMk/>
            <pc:sldMk cId="1211121291" sldId="264"/>
            <ac:spMk id="1040" creationId="{A98F2782-0AD1-4AB6-BBB8-3BA1BB416CE2}"/>
          </ac:spMkLst>
        </pc:spChg>
        <pc:spChg chg="add">
          <ac:chgData name="Julia Iolanda" userId="eff75c9f7c7d6e4a" providerId="LiveId" clId="{30109C6C-7E19-4083-A671-7B9096CBA821}" dt="2020-07-24T12:46:34.925" v="41" actId="26606"/>
          <ac:spMkLst>
            <pc:docMk/>
            <pc:sldMk cId="1211121291" sldId="264"/>
            <ac:spMk id="1042" creationId="{0DBD4729-DBDF-40A6-9BA4-E4C97EF6DD37}"/>
          </ac:spMkLst>
        </pc:spChg>
        <pc:spChg chg="add">
          <ac:chgData name="Julia Iolanda" userId="eff75c9f7c7d6e4a" providerId="LiveId" clId="{30109C6C-7E19-4083-A671-7B9096CBA821}" dt="2020-07-24T12:46:34.925" v="41" actId="26606"/>
          <ac:spMkLst>
            <pc:docMk/>
            <pc:sldMk cId="1211121291" sldId="264"/>
            <ac:spMk id="1043" creationId="{55125130-F4AB-465E-8AE2-E583FCAAB224}"/>
          </ac:spMkLst>
        </pc:spChg>
        <pc:spChg chg="add">
          <ac:chgData name="Julia Iolanda" userId="eff75c9f7c7d6e4a" providerId="LiveId" clId="{30109C6C-7E19-4083-A671-7B9096CBA821}" dt="2020-07-24T12:46:34.925" v="41" actId="26606"/>
          <ac:spMkLst>
            <pc:docMk/>
            <pc:sldMk cId="1211121291" sldId="264"/>
            <ac:spMk id="1044" creationId="{E0BA65A2-0302-4468-ADA7-9EC3F9593F51}"/>
          </ac:spMkLst>
        </pc:spChg>
        <pc:spChg chg="add">
          <ac:chgData name="Julia Iolanda" userId="eff75c9f7c7d6e4a" providerId="LiveId" clId="{30109C6C-7E19-4083-A671-7B9096CBA821}" dt="2020-07-24T12:46:34.925" v="41" actId="26606"/>
          <ac:spMkLst>
            <pc:docMk/>
            <pc:sldMk cId="1211121291" sldId="264"/>
            <ac:spMk id="1045" creationId="{0F161291-765C-4033-9E84-52C51C6A5A63}"/>
          </ac:spMkLst>
        </pc:spChg>
        <pc:spChg chg="add">
          <ac:chgData name="Julia Iolanda" userId="eff75c9f7c7d6e4a" providerId="LiveId" clId="{30109C6C-7E19-4083-A671-7B9096CBA821}" dt="2020-07-24T12:46:34.925" v="41" actId="26606"/>
          <ac:spMkLst>
            <pc:docMk/>
            <pc:sldMk cId="1211121291" sldId="264"/>
            <ac:spMk id="1046" creationId="{37F69638-8A6F-45AB-B9EC-9D8C8FC37180}"/>
          </ac:spMkLst>
        </pc:spChg>
        <pc:picChg chg="add del">
          <ac:chgData name="Julia Iolanda" userId="eff75c9f7c7d6e4a" providerId="LiveId" clId="{30109C6C-7E19-4083-A671-7B9096CBA821}" dt="2020-07-24T12:46:05.285" v="31"/>
          <ac:picMkLst>
            <pc:docMk/>
            <pc:sldMk cId="1211121291" sldId="264"/>
            <ac:picMk id="1026" creationId="{A2E25DEA-7FAA-43D7-88C5-0E2426113F10}"/>
          </ac:picMkLst>
        </pc:picChg>
        <pc:picChg chg="add mod">
          <ac:chgData name="Julia Iolanda" userId="eff75c9f7c7d6e4a" providerId="LiveId" clId="{30109C6C-7E19-4083-A671-7B9096CBA821}" dt="2020-07-24T12:46:34.925" v="41" actId="26606"/>
          <ac:picMkLst>
            <pc:docMk/>
            <pc:sldMk cId="1211121291" sldId="264"/>
            <ac:picMk id="1028" creationId="{6686968B-AE10-44BC-8A99-C3A1902C50E2}"/>
          </ac:picMkLst>
        </pc:picChg>
      </pc:sldChg>
      <pc:sldChg chg="addSp delSp modSp new mod setBg">
        <pc:chgData name="Julia Iolanda" userId="eff75c9f7c7d6e4a" providerId="LiveId" clId="{30109C6C-7E19-4083-A671-7B9096CBA821}" dt="2020-07-24T21:36:36.422" v="219"/>
        <pc:sldMkLst>
          <pc:docMk/>
          <pc:sldMk cId="1120658107" sldId="265"/>
        </pc:sldMkLst>
        <pc:spChg chg="mod ord">
          <ac:chgData name="Julia Iolanda" userId="eff75c9f7c7d6e4a" providerId="LiveId" clId="{30109C6C-7E19-4083-A671-7B9096CBA821}" dt="2020-07-24T12:52:46.693" v="129" actId="255"/>
          <ac:spMkLst>
            <pc:docMk/>
            <pc:sldMk cId="1120658107" sldId="265"/>
            <ac:spMk id="2" creationId="{7262052D-C780-4618-9564-6616EDEFC632}"/>
          </ac:spMkLst>
        </pc:spChg>
        <pc:spChg chg="del">
          <ac:chgData name="Julia Iolanda" userId="eff75c9f7c7d6e4a" providerId="LiveId" clId="{30109C6C-7E19-4083-A671-7B9096CBA821}" dt="2020-07-24T12:48:17.365" v="49" actId="478"/>
          <ac:spMkLst>
            <pc:docMk/>
            <pc:sldMk cId="1120658107" sldId="265"/>
            <ac:spMk id="3" creationId="{9D654978-71E4-4770-9EEC-8597804271A3}"/>
          </ac:spMkLst>
        </pc:spChg>
        <pc:spChg chg="add mod">
          <ac:chgData name="Julia Iolanda" userId="eff75c9f7c7d6e4a" providerId="LiveId" clId="{30109C6C-7E19-4083-A671-7B9096CBA821}" dt="2020-07-24T21:36:36.422" v="219"/>
          <ac:spMkLst>
            <pc:docMk/>
            <pc:sldMk cId="1120658107" sldId="265"/>
            <ac:spMk id="3" creationId="{B3888A62-29C4-4070-BF98-5622B61CCB87}"/>
          </ac:spMkLst>
        </pc:spChg>
        <pc:spChg chg="del">
          <ac:chgData name="Julia Iolanda" userId="eff75c9f7c7d6e4a" providerId="LiveId" clId="{30109C6C-7E19-4083-A671-7B9096CBA821}" dt="2020-07-24T12:48:17.365" v="49" actId="478"/>
          <ac:spMkLst>
            <pc:docMk/>
            <pc:sldMk cId="1120658107" sldId="265"/>
            <ac:spMk id="4" creationId="{CF444256-BAEE-416B-848F-73C533F120EA}"/>
          </ac:spMkLst>
        </pc:spChg>
        <pc:spChg chg="add mod">
          <ac:chgData name="Julia Iolanda" userId="eff75c9f7c7d6e4a" providerId="LiveId" clId="{30109C6C-7E19-4083-A671-7B9096CBA821}" dt="2020-07-24T12:52:50.813" v="130" actId="1076"/>
          <ac:spMkLst>
            <pc:docMk/>
            <pc:sldMk cId="1120658107" sldId="265"/>
            <ac:spMk id="6" creationId="{E88F469E-EEB0-42F9-942F-3A55B44C7144}"/>
          </ac:spMkLst>
        </pc:spChg>
        <pc:spChg chg="add">
          <ac:chgData name="Julia Iolanda" userId="eff75c9f7c7d6e4a" providerId="LiveId" clId="{30109C6C-7E19-4083-A671-7B9096CBA821}" dt="2020-07-24T12:51:33.762" v="99" actId="26606"/>
          <ac:spMkLst>
            <pc:docMk/>
            <pc:sldMk cId="1120658107" sldId="265"/>
            <ac:spMk id="10" creationId="{48E96387-12F1-45E4-9322-ABBF2EE040E9}"/>
          </ac:spMkLst>
        </pc:spChg>
        <pc:spChg chg="add">
          <ac:chgData name="Julia Iolanda" userId="eff75c9f7c7d6e4a" providerId="LiveId" clId="{30109C6C-7E19-4083-A671-7B9096CBA821}" dt="2020-07-24T12:51:33.762" v="99" actId="26606"/>
          <ac:spMkLst>
            <pc:docMk/>
            <pc:sldMk cId="1120658107" sldId="265"/>
            <ac:spMk id="12" creationId="{A9F421DD-DE4E-4547-A904-3F80E25E3F35}"/>
          </ac:spMkLst>
        </pc:spChg>
        <pc:spChg chg="add">
          <ac:chgData name="Julia Iolanda" userId="eff75c9f7c7d6e4a" providerId="LiveId" clId="{30109C6C-7E19-4083-A671-7B9096CBA821}" dt="2020-07-24T12:51:33.762" v="99" actId="26606"/>
          <ac:spMkLst>
            <pc:docMk/>
            <pc:sldMk cId="1120658107" sldId="265"/>
            <ac:spMk id="14" creationId="{09985DEC-1215-4209-9708-B45CC977402E}"/>
          </ac:spMkLst>
        </pc:spChg>
        <pc:spChg chg="add">
          <ac:chgData name="Julia Iolanda" userId="eff75c9f7c7d6e4a" providerId="LiveId" clId="{30109C6C-7E19-4083-A671-7B9096CBA821}" dt="2020-07-24T12:51:33.762" v="99" actId="26606"/>
          <ac:spMkLst>
            <pc:docMk/>
            <pc:sldMk cId="1120658107" sldId="265"/>
            <ac:spMk id="16" creationId="{90EB7086-616E-4D44-94BE-D0F763561782}"/>
          </ac:spMkLst>
        </pc:spChg>
        <pc:spChg chg="add">
          <ac:chgData name="Julia Iolanda" userId="eff75c9f7c7d6e4a" providerId="LiveId" clId="{30109C6C-7E19-4083-A671-7B9096CBA821}" dt="2020-07-24T12:51:33.762" v="99" actId="26606"/>
          <ac:spMkLst>
            <pc:docMk/>
            <pc:sldMk cId="1120658107" sldId="265"/>
            <ac:spMk id="18" creationId="{F115DB35-53D7-4EDC-A965-A434929617CC}"/>
          </ac:spMkLst>
        </pc:spChg>
        <pc:spChg chg="add">
          <ac:chgData name="Julia Iolanda" userId="eff75c9f7c7d6e4a" providerId="LiveId" clId="{30109C6C-7E19-4083-A671-7B9096CBA821}" dt="2020-07-24T12:51:33.762" v="99" actId="26606"/>
          <ac:spMkLst>
            <pc:docMk/>
            <pc:sldMk cId="1120658107" sldId="265"/>
            <ac:spMk id="20" creationId="{4B610F9C-62FE-46FC-8607-C35030B6321A}"/>
          </ac:spMkLst>
        </pc:spChg>
        <pc:picChg chg="add del mod">
          <ac:chgData name="Julia Iolanda" userId="eff75c9f7c7d6e4a" providerId="LiveId" clId="{30109C6C-7E19-4083-A671-7B9096CBA821}" dt="2020-07-24T21:33:18.893" v="200" actId="478"/>
          <ac:picMkLst>
            <pc:docMk/>
            <pc:sldMk cId="1120658107" sldId="265"/>
            <ac:picMk id="5" creationId="{5DDC8576-6AEC-481B-BFE6-780BAAC6CC24}"/>
          </ac:picMkLst>
        </pc:picChg>
      </pc:sldChg>
      <pc:sldChg chg="addSp delSp modSp new del mod setBg">
        <pc:chgData name="Julia Iolanda" userId="eff75c9f7c7d6e4a" providerId="LiveId" clId="{30109C6C-7E19-4083-A671-7B9096CBA821}" dt="2020-07-24T21:33:20.800" v="201" actId="47"/>
        <pc:sldMkLst>
          <pc:docMk/>
          <pc:sldMk cId="802118784" sldId="266"/>
        </pc:sldMkLst>
        <pc:spChg chg="del">
          <ac:chgData name="Julia Iolanda" userId="eff75c9f7c7d6e4a" providerId="LiveId" clId="{30109C6C-7E19-4083-A671-7B9096CBA821}" dt="2020-07-24T12:52:56.085" v="132" actId="478"/>
          <ac:spMkLst>
            <pc:docMk/>
            <pc:sldMk cId="802118784" sldId="266"/>
            <ac:spMk id="2" creationId="{728C3B9F-C9DE-4E2E-A992-B8FD1B125BB4}"/>
          </ac:spMkLst>
        </pc:spChg>
        <pc:spChg chg="del">
          <ac:chgData name="Julia Iolanda" userId="eff75c9f7c7d6e4a" providerId="LiveId" clId="{30109C6C-7E19-4083-A671-7B9096CBA821}" dt="2020-07-24T12:52:56.085" v="132" actId="478"/>
          <ac:spMkLst>
            <pc:docMk/>
            <pc:sldMk cId="802118784" sldId="266"/>
            <ac:spMk id="3" creationId="{D3B73793-C54A-4A27-8120-FA6745978514}"/>
          </ac:spMkLst>
        </pc:spChg>
        <pc:spChg chg="del">
          <ac:chgData name="Julia Iolanda" userId="eff75c9f7c7d6e4a" providerId="LiveId" clId="{30109C6C-7E19-4083-A671-7B9096CBA821}" dt="2020-07-24T12:52:56.085" v="132" actId="478"/>
          <ac:spMkLst>
            <pc:docMk/>
            <pc:sldMk cId="802118784" sldId="266"/>
            <ac:spMk id="4" creationId="{7ADB7F7D-6E50-4387-9EF8-4D543A50FCCE}"/>
          </ac:spMkLst>
        </pc:spChg>
        <pc:spChg chg="add">
          <ac:chgData name="Julia Iolanda" userId="eff75c9f7c7d6e4a" providerId="LiveId" clId="{30109C6C-7E19-4083-A671-7B9096CBA821}" dt="2020-07-24T12:53:27.412" v="135" actId="26606"/>
          <ac:spMkLst>
            <pc:docMk/>
            <pc:sldMk cId="802118784" sldId="266"/>
            <ac:spMk id="10" creationId="{0DBD4729-DBDF-40A6-9BA4-E4C97EF6DD37}"/>
          </ac:spMkLst>
        </pc:spChg>
        <pc:spChg chg="add">
          <ac:chgData name="Julia Iolanda" userId="eff75c9f7c7d6e4a" providerId="LiveId" clId="{30109C6C-7E19-4083-A671-7B9096CBA821}" dt="2020-07-24T12:53:27.412" v="135" actId="26606"/>
          <ac:spMkLst>
            <pc:docMk/>
            <pc:sldMk cId="802118784" sldId="266"/>
            <ac:spMk id="12" creationId="{55125130-F4AB-465E-8AE2-E583FCAAB224}"/>
          </ac:spMkLst>
        </pc:spChg>
        <pc:spChg chg="add">
          <ac:chgData name="Julia Iolanda" userId="eff75c9f7c7d6e4a" providerId="LiveId" clId="{30109C6C-7E19-4083-A671-7B9096CBA821}" dt="2020-07-24T12:53:27.412" v="135" actId="26606"/>
          <ac:spMkLst>
            <pc:docMk/>
            <pc:sldMk cId="802118784" sldId="266"/>
            <ac:spMk id="14" creationId="{E0BA65A2-0302-4468-ADA7-9EC3F9593F51}"/>
          </ac:spMkLst>
        </pc:spChg>
        <pc:spChg chg="add">
          <ac:chgData name="Julia Iolanda" userId="eff75c9f7c7d6e4a" providerId="LiveId" clId="{30109C6C-7E19-4083-A671-7B9096CBA821}" dt="2020-07-24T12:53:27.412" v="135" actId="26606"/>
          <ac:spMkLst>
            <pc:docMk/>
            <pc:sldMk cId="802118784" sldId="266"/>
            <ac:spMk id="16" creationId="{0F161291-765C-4033-9E84-52C51C6A5A63}"/>
          </ac:spMkLst>
        </pc:spChg>
        <pc:spChg chg="add">
          <ac:chgData name="Julia Iolanda" userId="eff75c9f7c7d6e4a" providerId="LiveId" clId="{30109C6C-7E19-4083-A671-7B9096CBA821}" dt="2020-07-24T12:53:27.412" v="135" actId="26606"/>
          <ac:spMkLst>
            <pc:docMk/>
            <pc:sldMk cId="802118784" sldId="266"/>
            <ac:spMk id="18" creationId="{37F69638-8A6F-45AB-B9EC-9D8C8FC37180}"/>
          </ac:spMkLst>
        </pc:spChg>
        <pc:picChg chg="add mod">
          <ac:chgData name="Julia Iolanda" userId="eff75c9f7c7d6e4a" providerId="LiveId" clId="{30109C6C-7E19-4083-A671-7B9096CBA821}" dt="2020-07-24T12:53:31.957" v="136" actId="27614"/>
          <ac:picMkLst>
            <pc:docMk/>
            <pc:sldMk cId="802118784" sldId="266"/>
            <ac:picMk id="5" creationId="{629B0A1B-FF72-4303-B0BA-869EF7EB7035}"/>
          </ac:picMkLst>
        </pc:picChg>
      </pc:sldChg>
      <pc:sldChg chg="addSp delSp modSp new del mod setBg">
        <pc:chgData name="Julia Iolanda" userId="eff75c9f7c7d6e4a" providerId="LiveId" clId="{30109C6C-7E19-4083-A671-7B9096CBA821}" dt="2020-07-24T21:33:22.577" v="202" actId="47"/>
        <pc:sldMkLst>
          <pc:docMk/>
          <pc:sldMk cId="1239639708" sldId="267"/>
        </pc:sldMkLst>
        <pc:spChg chg="del">
          <ac:chgData name="Julia Iolanda" userId="eff75c9f7c7d6e4a" providerId="LiveId" clId="{30109C6C-7E19-4083-A671-7B9096CBA821}" dt="2020-07-24T12:53:34.648" v="138" actId="478"/>
          <ac:spMkLst>
            <pc:docMk/>
            <pc:sldMk cId="1239639708" sldId="267"/>
            <ac:spMk id="2" creationId="{E8CF4B0A-2CEF-46F9-859F-D914253AD050}"/>
          </ac:spMkLst>
        </pc:spChg>
        <pc:spChg chg="del">
          <ac:chgData name="Julia Iolanda" userId="eff75c9f7c7d6e4a" providerId="LiveId" clId="{30109C6C-7E19-4083-A671-7B9096CBA821}" dt="2020-07-24T12:53:34.648" v="138" actId="478"/>
          <ac:spMkLst>
            <pc:docMk/>
            <pc:sldMk cId="1239639708" sldId="267"/>
            <ac:spMk id="3" creationId="{C608DA68-C5B9-4036-8F34-99F0D4D5D400}"/>
          </ac:spMkLst>
        </pc:spChg>
        <pc:spChg chg="del">
          <ac:chgData name="Julia Iolanda" userId="eff75c9f7c7d6e4a" providerId="LiveId" clId="{30109C6C-7E19-4083-A671-7B9096CBA821}" dt="2020-07-24T12:53:34.648" v="138" actId="478"/>
          <ac:spMkLst>
            <pc:docMk/>
            <pc:sldMk cId="1239639708" sldId="267"/>
            <ac:spMk id="4" creationId="{943CE49E-EE92-4F75-A6A1-FF7BE8032183}"/>
          </ac:spMkLst>
        </pc:spChg>
        <pc:spChg chg="add">
          <ac:chgData name="Julia Iolanda" userId="eff75c9f7c7d6e4a" providerId="LiveId" clId="{30109C6C-7E19-4083-A671-7B9096CBA821}" dt="2020-07-24T12:54:06.402" v="140" actId="26606"/>
          <ac:spMkLst>
            <pc:docMk/>
            <pc:sldMk cId="1239639708" sldId="267"/>
            <ac:spMk id="10" creationId="{0DBD4729-DBDF-40A6-9BA4-E4C97EF6DD37}"/>
          </ac:spMkLst>
        </pc:spChg>
        <pc:spChg chg="add">
          <ac:chgData name="Julia Iolanda" userId="eff75c9f7c7d6e4a" providerId="LiveId" clId="{30109C6C-7E19-4083-A671-7B9096CBA821}" dt="2020-07-24T12:54:06.402" v="140" actId="26606"/>
          <ac:spMkLst>
            <pc:docMk/>
            <pc:sldMk cId="1239639708" sldId="267"/>
            <ac:spMk id="12" creationId="{55125130-F4AB-465E-8AE2-E583FCAAB224}"/>
          </ac:spMkLst>
        </pc:spChg>
        <pc:spChg chg="add">
          <ac:chgData name="Julia Iolanda" userId="eff75c9f7c7d6e4a" providerId="LiveId" clId="{30109C6C-7E19-4083-A671-7B9096CBA821}" dt="2020-07-24T12:54:06.402" v="140" actId="26606"/>
          <ac:spMkLst>
            <pc:docMk/>
            <pc:sldMk cId="1239639708" sldId="267"/>
            <ac:spMk id="14" creationId="{E0BA65A2-0302-4468-ADA7-9EC3F9593F51}"/>
          </ac:spMkLst>
        </pc:spChg>
        <pc:spChg chg="add">
          <ac:chgData name="Julia Iolanda" userId="eff75c9f7c7d6e4a" providerId="LiveId" clId="{30109C6C-7E19-4083-A671-7B9096CBA821}" dt="2020-07-24T12:54:06.402" v="140" actId="26606"/>
          <ac:spMkLst>
            <pc:docMk/>
            <pc:sldMk cId="1239639708" sldId="267"/>
            <ac:spMk id="16" creationId="{587D26DA-9773-4A0E-B213-DDF20A1F1F27}"/>
          </ac:spMkLst>
        </pc:spChg>
        <pc:picChg chg="add mod">
          <ac:chgData name="Julia Iolanda" userId="eff75c9f7c7d6e4a" providerId="LiveId" clId="{30109C6C-7E19-4083-A671-7B9096CBA821}" dt="2020-07-24T12:54:06.402" v="140" actId="26606"/>
          <ac:picMkLst>
            <pc:docMk/>
            <pc:sldMk cId="1239639708" sldId="267"/>
            <ac:picMk id="5" creationId="{E5135F8F-9325-41E4-8318-FB0E18132B41}"/>
          </ac:picMkLst>
        </pc:picChg>
      </pc:sldChg>
      <pc:sldChg chg="addSp delSp modSp new del mod setBg">
        <pc:chgData name="Julia Iolanda" userId="eff75c9f7c7d6e4a" providerId="LiveId" clId="{30109C6C-7E19-4083-A671-7B9096CBA821}" dt="2020-07-24T21:33:23.640" v="203" actId="47"/>
        <pc:sldMkLst>
          <pc:docMk/>
          <pc:sldMk cId="296090442" sldId="268"/>
        </pc:sldMkLst>
        <pc:spChg chg="del">
          <ac:chgData name="Julia Iolanda" userId="eff75c9f7c7d6e4a" providerId="LiveId" clId="{30109C6C-7E19-4083-A671-7B9096CBA821}" dt="2020-07-24T12:54:12.718" v="142" actId="478"/>
          <ac:spMkLst>
            <pc:docMk/>
            <pc:sldMk cId="296090442" sldId="268"/>
            <ac:spMk id="2" creationId="{B85A316A-5B7B-4FA1-A6C5-3F1FEF8F38F4}"/>
          </ac:spMkLst>
        </pc:spChg>
        <pc:spChg chg="del">
          <ac:chgData name="Julia Iolanda" userId="eff75c9f7c7d6e4a" providerId="LiveId" clId="{30109C6C-7E19-4083-A671-7B9096CBA821}" dt="2020-07-24T12:54:12.718" v="142" actId="478"/>
          <ac:spMkLst>
            <pc:docMk/>
            <pc:sldMk cId="296090442" sldId="268"/>
            <ac:spMk id="3" creationId="{53A11FB3-D633-420C-9F81-B34138AB5D65}"/>
          </ac:spMkLst>
        </pc:spChg>
        <pc:spChg chg="del">
          <ac:chgData name="Julia Iolanda" userId="eff75c9f7c7d6e4a" providerId="LiveId" clId="{30109C6C-7E19-4083-A671-7B9096CBA821}" dt="2020-07-24T12:54:12.718" v="142" actId="478"/>
          <ac:spMkLst>
            <pc:docMk/>
            <pc:sldMk cId="296090442" sldId="268"/>
            <ac:spMk id="4" creationId="{CE77FDB8-4A7F-475A-A050-19C79AD5F285}"/>
          </ac:spMkLst>
        </pc:spChg>
        <pc:spChg chg="add">
          <ac:chgData name="Julia Iolanda" userId="eff75c9f7c7d6e4a" providerId="LiveId" clId="{30109C6C-7E19-4083-A671-7B9096CBA821}" dt="2020-07-24T12:54:47.267" v="144" actId="26606"/>
          <ac:spMkLst>
            <pc:docMk/>
            <pc:sldMk cId="296090442" sldId="268"/>
            <ac:spMk id="10" creationId="{0DBD4729-DBDF-40A6-9BA4-E4C97EF6DD37}"/>
          </ac:spMkLst>
        </pc:spChg>
        <pc:spChg chg="add">
          <ac:chgData name="Julia Iolanda" userId="eff75c9f7c7d6e4a" providerId="LiveId" clId="{30109C6C-7E19-4083-A671-7B9096CBA821}" dt="2020-07-24T12:54:47.267" v="144" actId="26606"/>
          <ac:spMkLst>
            <pc:docMk/>
            <pc:sldMk cId="296090442" sldId="268"/>
            <ac:spMk id="12" creationId="{55125130-F4AB-465E-8AE2-E583FCAAB224}"/>
          </ac:spMkLst>
        </pc:spChg>
        <pc:spChg chg="add">
          <ac:chgData name="Julia Iolanda" userId="eff75c9f7c7d6e4a" providerId="LiveId" clId="{30109C6C-7E19-4083-A671-7B9096CBA821}" dt="2020-07-24T12:54:47.267" v="144" actId="26606"/>
          <ac:spMkLst>
            <pc:docMk/>
            <pc:sldMk cId="296090442" sldId="268"/>
            <ac:spMk id="14" creationId="{E0BA65A2-0302-4468-ADA7-9EC3F9593F51}"/>
          </ac:spMkLst>
        </pc:spChg>
        <pc:spChg chg="add">
          <ac:chgData name="Julia Iolanda" userId="eff75c9f7c7d6e4a" providerId="LiveId" clId="{30109C6C-7E19-4083-A671-7B9096CBA821}" dt="2020-07-24T12:54:47.267" v="144" actId="26606"/>
          <ac:spMkLst>
            <pc:docMk/>
            <pc:sldMk cId="296090442" sldId="268"/>
            <ac:spMk id="16" creationId="{587D26DA-9773-4A0E-B213-DDF20A1F1F27}"/>
          </ac:spMkLst>
        </pc:spChg>
        <pc:picChg chg="add mod">
          <ac:chgData name="Julia Iolanda" userId="eff75c9f7c7d6e4a" providerId="LiveId" clId="{30109C6C-7E19-4083-A671-7B9096CBA821}" dt="2020-07-24T12:54:47.267" v="144" actId="26606"/>
          <ac:picMkLst>
            <pc:docMk/>
            <pc:sldMk cId="296090442" sldId="268"/>
            <ac:picMk id="5" creationId="{7554862C-D85D-4A2F-887B-BE070CCEAA37}"/>
          </ac:picMkLst>
        </pc:picChg>
      </pc:sldChg>
      <pc:sldChg chg="addSp delSp modSp new del mod setBg">
        <pc:chgData name="Julia Iolanda" userId="eff75c9f7c7d6e4a" providerId="LiveId" clId="{30109C6C-7E19-4083-A671-7B9096CBA821}" dt="2020-07-24T21:33:27.111" v="204" actId="47"/>
        <pc:sldMkLst>
          <pc:docMk/>
          <pc:sldMk cId="2602375334" sldId="269"/>
        </pc:sldMkLst>
        <pc:spChg chg="del">
          <ac:chgData name="Julia Iolanda" userId="eff75c9f7c7d6e4a" providerId="LiveId" clId="{30109C6C-7E19-4083-A671-7B9096CBA821}" dt="2020-07-24T12:55:20.248" v="146" actId="478"/>
          <ac:spMkLst>
            <pc:docMk/>
            <pc:sldMk cId="2602375334" sldId="269"/>
            <ac:spMk id="2" creationId="{D9EEC681-C0F4-43CE-A24E-41A25E655636}"/>
          </ac:spMkLst>
        </pc:spChg>
        <pc:spChg chg="del">
          <ac:chgData name="Julia Iolanda" userId="eff75c9f7c7d6e4a" providerId="LiveId" clId="{30109C6C-7E19-4083-A671-7B9096CBA821}" dt="2020-07-24T12:55:20.248" v="146" actId="478"/>
          <ac:spMkLst>
            <pc:docMk/>
            <pc:sldMk cId="2602375334" sldId="269"/>
            <ac:spMk id="3" creationId="{8E445ACC-C3D5-451F-95C9-55BDB35B7392}"/>
          </ac:spMkLst>
        </pc:spChg>
        <pc:spChg chg="del">
          <ac:chgData name="Julia Iolanda" userId="eff75c9f7c7d6e4a" providerId="LiveId" clId="{30109C6C-7E19-4083-A671-7B9096CBA821}" dt="2020-07-24T12:55:20.248" v="146" actId="478"/>
          <ac:spMkLst>
            <pc:docMk/>
            <pc:sldMk cId="2602375334" sldId="269"/>
            <ac:spMk id="4" creationId="{E3706683-F564-4B87-A9AA-D19123B8A619}"/>
          </ac:spMkLst>
        </pc:spChg>
        <pc:spChg chg="add del">
          <ac:chgData name="Julia Iolanda" userId="eff75c9f7c7d6e4a" providerId="LiveId" clId="{30109C6C-7E19-4083-A671-7B9096CBA821}" dt="2020-07-24T12:55:43.972" v="149" actId="26606"/>
          <ac:spMkLst>
            <pc:docMk/>
            <pc:sldMk cId="2602375334" sldId="269"/>
            <ac:spMk id="10" creationId="{D441E7DC-C148-4A95-AF2B-D613C2820E3F}"/>
          </ac:spMkLst>
        </pc:spChg>
        <pc:spChg chg="add del">
          <ac:chgData name="Julia Iolanda" userId="eff75c9f7c7d6e4a" providerId="LiveId" clId="{30109C6C-7E19-4083-A671-7B9096CBA821}" dt="2020-07-24T12:55:43.972" v="149" actId="26606"/>
          <ac:spMkLst>
            <pc:docMk/>
            <pc:sldMk cId="2602375334" sldId="269"/>
            <ac:spMk id="12" creationId="{3FB3E502-7B9D-4CC2-AEF1-61E35D08ED3B}"/>
          </ac:spMkLst>
        </pc:spChg>
        <pc:spChg chg="add del">
          <ac:chgData name="Julia Iolanda" userId="eff75c9f7c7d6e4a" providerId="LiveId" clId="{30109C6C-7E19-4083-A671-7B9096CBA821}" dt="2020-07-24T12:55:43.972" v="149" actId="26606"/>
          <ac:spMkLst>
            <pc:docMk/>
            <pc:sldMk cId="2602375334" sldId="269"/>
            <ac:spMk id="14" creationId="{BC3DFB63-5ACC-44EB-A0A9-33D0ADA3ED61}"/>
          </ac:spMkLst>
        </pc:spChg>
        <pc:spChg chg="add del">
          <ac:chgData name="Julia Iolanda" userId="eff75c9f7c7d6e4a" providerId="LiveId" clId="{30109C6C-7E19-4083-A671-7B9096CBA821}" dt="2020-07-24T12:55:43.972" v="149" actId="26606"/>
          <ac:spMkLst>
            <pc:docMk/>
            <pc:sldMk cId="2602375334" sldId="269"/>
            <ac:spMk id="16" creationId="{278DC973-8559-44F6-AD04-3E2799458E57}"/>
          </ac:spMkLst>
        </pc:spChg>
        <pc:spChg chg="add del">
          <ac:chgData name="Julia Iolanda" userId="eff75c9f7c7d6e4a" providerId="LiveId" clId="{30109C6C-7E19-4083-A671-7B9096CBA821}" dt="2020-07-24T12:55:43.972" v="149" actId="26606"/>
          <ac:spMkLst>
            <pc:docMk/>
            <pc:sldMk cId="2602375334" sldId="269"/>
            <ac:spMk id="18" creationId="{3DE1742C-5A34-47A6-B006-2F4028B6F44C}"/>
          </ac:spMkLst>
        </pc:spChg>
        <pc:spChg chg="add del">
          <ac:chgData name="Julia Iolanda" userId="eff75c9f7c7d6e4a" providerId="LiveId" clId="{30109C6C-7E19-4083-A671-7B9096CBA821}" dt="2020-07-24T12:55:45.887" v="151" actId="26606"/>
          <ac:spMkLst>
            <pc:docMk/>
            <pc:sldMk cId="2602375334" sldId="269"/>
            <ac:spMk id="20" creationId="{B87215C3-3B83-4BE7-9213-26E084BD6158}"/>
          </ac:spMkLst>
        </pc:spChg>
        <pc:spChg chg="add del">
          <ac:chgData name="Julia Iolanda" userId="eff75c9f7c7d6e4a" providerId="LiveId" clId="{30109C6C-7E19-4083-A671-7B9096CBA821}" dt="2020-07-24T12:55:45.887" v="151" actId="26606"/>
          <ac:spMkLst>
            <pc:docMk/>
            <pc:sldMk cId="2602375334" sldId="269"/>
            <ac:spMk id="21" creationId="{0DBD4729-DBDF-40A6-9BA4-E4C97EF6DD37}"/>
          </ac:spMkLst>
        </pc:spChg>
        <pc:spChg chg="add del">
          <ac:chgData name="Julia Iolanda" userId="eff75c9f7c7d6e4a" providerId="LiveId" clId="{30109C6C-7E19-4083-A671-7B9096CBA821}" dt="2020-07-24T12:55:45.887" v="151" actId="26606"/>
          <ac:spMkLst>
            <pc:docMk/>
            <pc:sldMk cId="2602375334" sldId="269"/>
            <ac:spMk id="22" creationId="{13A105D4-2907-419E-8223-4C266BA1E5FB}"/>
          </ac:spMkLst>
        </pc:spChg>
        <pc:spChg chg="add del">
          <ac:chgData name="Julia Iolanda" userId="eff75c9f7c7d6e4a" providerId="LiveId" clId="{30109C6C-7E19-4083-A671-7B9096CBA821}" dt="2020-07-24T12:55:45.887" v="151" actId="26606"/>
          <ac:spMkLst>
            <pc:docMk/>
            <pc:sldMk cId="2602375334" sldId="269"/>
            <ac:spMk id="23" creationId="{55125130-F4AB-465E-8AE2-E583FCAAB224}"/>
          </ac:spMkLst>
        </pc:spChg>
        <pc:spChg chg="add del">
          <ac:chgData name="Julia Iolanda" userId="eff75c9f7c7d6e4a" providerId="LiveId" clId="{30109C6C-7E19-4083-A671-7B9096CBA821}" dt="2020-07-24T12:55:45.887" v="151" actId="26606"/>
          <ac:spMkLst>
            <pc:docMk/>
            <pc:sldMk cId="2602375334" sldId="269"/>
            <ac:spMk id="24" creationId="{1EEE7F17-8E08-4C69-8E22-661908E6DF72}"/>
          </ac:spMkLst>
        </pc:spChg>
        <pc:spChg chg="add del">
          <ac:chgData name="Julia Iolanda" userId="eff75c9f7c7d6e4a" providerId="LiveId" clId="{30109C6C-7E19-4083-A671-7B9096CBA821}" dt="2020-07-24T12:55:45.887" v="151" actId="26606"/>
          <ac:spMkLst>
            <pc:docMk/>
            <pc:sldMk cId="2602375334" sldId="269"/>
            <ac:spMk id="25" creationId="{E0BA65A2-0302-4468-ADA7-9EC3F9593F51}"/>
          </ac:spMkLst>
        </pc:spChg>
        <pc:spChg chg="add del">
          <ac:chgData name="Julia Iolanda" userId="eff75c9f7c7d6e4a" providerId="LiveId" clId="{30109C6C-7E19-4083-A671-7B9096CBA821}" dt="2020-07-24T12:55:45.887" v="151" actId="26606"/>
          <ac:spMkLst>
            <pc:docMk/>
            <pc:sldMk cId="2602375334" sldId="269"/>
            <ac:spMk id="26" creationId="{8C266B9D-DC87-430A-8D3A-2E83639A1768}"/>
          </ac:spMkLst>
        </pc:spChg>
        <pc:spChg chg="add del">
          <ac:chgData name="Julia Iolanda" userId="eff75c9f7c7d6e4a" providerId="LiveId" clId="{30109C6C-7E19-4083-A671-7B9096CBA821}" dt="2020-07-24T12:55:45.887" v="151" actId="26606"/>
          <ac:spMkLst>
            <pc:docMk/>
            <pc:sldMk cId="2602375334" sldId="269"/>
            <ac:spMk id="27" creationId="{69282F36-261B-49B3-8CA9-FB857C475A0E}"/>
          </ac:spMkLst>
        </pc:spChg>
        <pc:spChg chg="add">
          <ac:chgData name="Julia Iolanda" userId="eff75c9f7c7d6e4a" providerId="LiveId" clId="{30109C6C-7E19-4083-A671-7B9096CBA821}" dt="2020-07-24T12:55:45.927" v="152" actId="26606"/>
          <ac:spMkLst>
            <pc:docMk/>
            <pc:sldMk cId="2602375334" sldId="269"/>
            <ac:spMk id="29" creationId="{0DBD4729-DBDF-40A6-9BA4-E4C97EF6DD37}"/>
          </ac:spMkLst>
        </pc:spChg>
        <pc:spChg chg="add">
          <ac:chgData name="Julia Iolanda" userId="eff75c9f7c7d6e4a" providerId="LiveId" clId="{30109C6C-7E19-4083-A671-7B9096CBA821}" dt="2020-07-24T12:55:45.927" v="152" actId="26606"/>
          <ac:spMkLst>
            <pc:docMk/>
            <pc:sldMk cId="2602375334" sldId="269"/>
            <ac:spMk id="30" creationId="{55125130-F4AB-465E-8AE2-E583FCAAB224}"/>
          </ac:spMkLst>
        </pc:spChg>
        <pc:spChg chg="add">
          <ac:chgData name="Julia Iolanda" userId="eff75c9f7c7d6e4a" providerId="LiveId" clId="{30109C6C-7E19-4083-A671-7B9096CBA821}" dt="2020-07-24T12:55:45.927" v="152" actId="26606"/>
          <ac:spMkLst>
            <pc:docMk/>
            <pc:sldMk cId="2602375334" sldId="269"/>
            <ac:spMk id="31" creationId="{E0BA65A2-0302-4468-ADA7-9EC3F9593F51}"/>
          </ac:spMkLst>
        </pc:spChg>
        <pc:spChg chg="add">
          <ac:chgData name="Julia Iolanda" userId="eff75c9f7c7d6e4a" providerId="LiveId" clId="{30109C6C-7E19-4083-A671-7B9096CBA821}" dt="2020-07-24T12:55:45.927" v="152" actId="26606"/>
          <ac:spMkLst>
            <pc:docMk/>
            <pc:sldMk cId="2602375334" sldId="269"/>
            <ac:spMk id="32" creationId="{587D26DA-9773-4A0E-B213-DDF20A1F1F27}"/>
          </ac:spMkLst>
        </pc:spChg>
        <pc:picChg chg="add mod">
          <ac:chgData name="Julia Iolanda" userId="eff75c9f7c7d6e4a" providerId="LiveId" clId="{30109C6C-7E19-4083-A671-7B9096CBA821}" dt="2020-07-24T12:55:45.927" v="152" actId="26606"/>
          <ac:picMkLst>
            <pc:docMk/>
            <pc:sldMk cId="2602375334" sldId="269"/>
            <ac:picMk id="5" creationId="{EDB308F5-70B7-4AC2-A665-EB3DA06CD2B4}"/>
          </ac:picMkLst>
        </pc:picChg>
      </pc:sldChg>
      <pc:sldChg chg="addSp delSp modSp new mod setBg">
        <pc:chgData name="Julia Iolanda" userId="eff75c9f7c7d6e4a" providerId="LiveId" clId="{30109C6C-7E19-4083-A671-7B9096CBA821}" dt="2020-07-24T12:58:17.738" v="161" actId="22"/>
        <pc:sldMkLst>
          <pc:docMk/>
          <pc:sldMk cId="1357790385" sldId="270"/>
        </pc:sldMkLst>
        <pc:spChg chg="del">
          <ac:chgData name="Julia Iolanda" userId="eff75c9f7c7d6e4a" providerId="LiveId" clId="{30109C6C-7E19-4083-A671-7B9096CBA821}" dt="2020-07-24T12:55:51.457" v="154" actId="478"/>
          <ac:spMkLst>
            <pc:docMk/>
            <pc:sldMk cId="1357790385" sldId="270"/>
            <ac:spMk id="2" creationId="{65B35213-71E0-4204-83DF-84A64128A403}"/>
          </ac:spMkLst>
        </pc:spChg>
        <pc:spChg chg="del">
          <ac:chgData name="Julia Iolanda" userId="eff75c9f7c7d6e4a" providerId="LiveId" clId="{30109C6C-7E19-4083-A671-7B9096CBA821}" dt="2020-07-24T12:55:51.457" v="154" actId="478"/>
          <ac:spMkLst>
            <pc:docMk/>
            <pc:sldMk cId="1357790385" sldId="270"/>
            <ac:spMk id="3" creationId="{3D07901B-A870-4CA5-A7BF-C9C0181A3AC7}"/>
          </ac:spMkLst>
        </pc:spChg>
        <pc:spChg chg="del">
          <ac:chgData name="Julia Iolanda" userId="eff75c9f7c7d6e4a" providerId="LiveId" clId="{30109C6C-7E19-4083-A671-7B9096CBA821}" dt="2020-07-24T12:55:51.457" v="154" actId="478"/>
          <ac:spMkLst>
            <pc:docMk/>
            <pc:sldMk cId="1357790385" sldId="270"/>
            <ac:spMk id="4" creationId="{E6B72181-CBDA-4B4E-87EF-6B06E0E53D13}"/>
          </ac:spMkLst>
        </pc:spChg>
        <pc:spChg chg="add">
          <ac:chgData name="Julia Iolanda" userId="eff75c9f7c7d6e4a" providerId="LiveId" clId="{30109C6C-7E19-4083-A671-7B9096CBA821}" dt="2020-07-24T12:57:34.223" v="156" actId="26606"/>
          <ac:spMkLst>
            <pc:docMk/>
            <pc:sldMk cId="1357790385" sldId="270"/>
            <ac:spMk id="10" creationId="{D441E7DC-C148-4A95-AF2B-D613C2820E3F}"/>
          </ac:spMkLst>
        </pc:spChg>
        <pc:spChg chg="add">
          <ac:chgData name="Julia Iolanda" userId="eff75c9f7c7d6e4a" providerId="LiveId" clId="{30109C6C-7E19-4083-A671-7B9096CBA821}" dt="2020-07-24T12:57:34.223" v="156" actId="26606"/>
          <ac:spMkLst>
            <pc:docMk/>
            <pc:sldMk cId="1357790385" sldId="270"/>
            <ac:spMk id="12" creationId="{3FB3E502-7B9D-4CC2-AEF1-61E35D08ED3B}"/>
          </ac:spMkLst>
        </pc:spChg>
        <pc:spChg chg="add">
          <ac:chgData name="Julia Iolanda" userId="eff75c9f7c7d6e4a" providerId="LiveId" clId="{30109C6C-7E19-4083-A671-7B9096CBA821}" dt="2020-07-24T12:57:34.223" v="156" actId="26606"/>
          <ac:spMkLst>
            <pc:docMk/>
            <pc:sldMk cId="1357790385" sldId="270"/>
            <ac:spMk id="14" creationId="{BC3DFB63-5ACC-44EB-A0A9-33D0ADA3ED61}"/>
          </ac:spMkLst>
        </pc:spChg>
        <pc:spChg chg="add">
          <ac:chgData name="Julia Iolanda" userId="eff75c9f7c7d6e4a" providerId="LiveId" clId="{30109C6C-7E19-4083-A671-7B9096CBA821}" dt="2020-07-24T12:57:34.223" v="156" actId="26606"/>
          <ac:spMkLst>
            <pc:docMk/>
            <pc:sldMk cId="1357790385" sldId="270"/>
            <ac:spMk id="16" creationId="{278DC973-8559-44F6-AD04-3E2799458E57}"/>
          </ac:spMkLst>
        </pc:spChg>
        <pc:spChg chg="add">
          <ac:chgData name="Julia Iolanda" userId="eff75c9f7c7d6e4a" providerId="LiveId" clId="{30109C6C-7E19-4083-A671-7B9096CBA821}" dt="2020-07-24T12:57:34.223" v="156" actId="26606"/>
          <ac:spMkLst>
            <pc:docMk/>
            <pc:sldMk cId="1357790385" sldId="270"/>
            <ac:spMk id="18" creationId="{3DE1742C-5A34-47A6-B006-2F4028B6F44C}"/>
          </ac:spMkLst>
        </pc:spChg>
        <pc:picChg chg="add mod">
          <ac:chgData name="Julia Iolanda" userId="eff75c9f7c7d6e4a" providerId="LiveId" clId="{30109C6C-7E19-4083-A671-7B9096CBA821}" dt="2020-07-24T12:57:38.792" v="157" actId="27614"/>
          <ac:picMkLst>
            <pc:docMk/>
            <pc:sldMk cId="1357790385" sldId="270"/>
            <ac:picMk id="5" creationId="{9C3D8FE1-63C2-45AB-933B-97C9C78826AF}"/>
          </ac:picMkLst>
        </pc:picChg>
        <pc:picChg chg="add del">
          <ac:chgData name="Julia Iolanda" userId="eff75c9f7c7d6e4a" providerId="LiveId" clId="{30109C6C-7E19-4083-A671-7B9096CBA821}" dt="2020-07-24T12:58:17.738" v="161" actId="22"/>
          <ac:picMkLst>
            <pc:docMk/>
            <pc:sldMk cId="1357790385" sldId="270"/>
            <ac:picMk id="7" creationId="{809DB3EE-D99D-4FEA-987D-C5A2A674E2B3}"/>
          </ac:picMkLst>
        </pc:picChg>
      </pc:sldChg>
      <pc:sldChg chg="add del">
        <pc:chgData name="Julia Iolanda" userId="eff75c9f7c7d6e4a" providerId="LiveId" clId="{30109C6C-7E19-4083-A671-7B9096CBA821}" dt="2020-07-24T12:58:27.795" v="163" actId="22"/>
        <pc:sldMkLst>
          <pc:docMk/>
          <pc:sldMk cId="660029158" sldId="271"/>
        </pc:sldMkLst>
      </pc:sldChg>
      <pc:sldChg chg="add del">
        <pc:chgData name="Julia Iolanda" userId="eff75c9f7c7d6e4a" providerId="LiveId" clId="{30109C6C-7E19-4083-A671-7B9096CBA821}" dt="2020-07-24T12:58:13.305" v="159" actId="22"/>
        <pc:sldMkLst>
          <pc:docMk/>
          <pc:sldMk cId="3153049716" sldId="271"/>
        </pc:sldMkLst>
      </pc:sldChg>
      <pc:sldChg chg="addSp delSp modSp add mod">
        <pc:chgData name="Julia Iolanda" userId="eff75c9f7c7d6e4a" providerId="LiveId" clId="{30109C6C-7E19-4083-A671-7B9096CBA821}" dt="2020-07-24T21:38:07.395" v="231" actId="1076"/>
        <pc:sldMkLst>
          <pc:docMk/>
          <pc:sldMk cId="3187691683" sldId="271"/>
        </pc:sldMkLst>
        <pc:spChg chg="mod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2" creationId="{7262052D-C780-4618-9564-6616EDEFC632}"/>
          </ac:spMkLst>
        </pc:spChg>
        <pc:spChg chg="add mod">
          <ac:chgData name="Julia Iolanda" userId="eff75c9f7c7d6e4a" providerId="LiveId" clId="{30109C6C-7E19-4083-A671-7B9096CBA821}" dt="2020-07-24T21:38:07.395" v="231" actId="1076"/>
          <ac:spMkLst>
            <pc:docMk/>
            <pc:sldMk cId="3187691683" sldId="271"/>
            <ac:spMk id="4" creationId="{FB6B7A4F-1150-4C1F-B86B-2B420C7D5BB1}"/>
          </ac:spMkLst>
        </pc:spChg>
        <pc:spChg chg="mod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6" creationId="{E88F469E-EEB0-42F9-942F-3A55B44C7144}"/>
          </ac:spMkLst>
        </pc:spChg>
        <pc:spChg chg="del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10" creationId="{48E96387-12F1-45E4-9322-ABBF2EE040E9}"/>
          </ac:spMkLst>
        </pc:spChg>
        <pc:spChg chg="del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12" creationId="{A9F421DD-DE4E-4547-A904-3F80E25E3F35}"/>
          </ac:spMkLst>
        </pc:spChg>
        <pc:spChg chg="del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14" creationId="{09985DEC-1215-4209-9708-B45CC977402E}"/>
          </ac:spMkLst>
        </pc:spChg>
        <pc:spChg chg="del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16" creationId="{90EB7086-616E-4D44-94BE-D0F763561782}"/>
          </ac:spMkLst>
        </pc:spChg>
        <pc:spChg chg="del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18" creationId="{F115DB35-53D7-4EDC-A965-A434929617CC}"/>
          </ac:spMkLst>
        </pc:spChg>
        <pc:spChg chg="del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20" creationId="{4B610F9C-62FE-46FC-8607-C35030B6321A}"/>
          </ac:spMkLst>
        </pc:spChg>
        <pc:spChg chg="add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25" creationId="{48E96387-12F1-45E4-9322-ABBF2EE040E9}"/>
          </ac:spMkLst>
        </pc:spChg>
        <pc:spChg chg="add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27" creationId="{A9F421DD-DE4E-4547-A904-3F80E25E3F35}"/>
          </ac:spMkLst>
        </pc:spChg>
        <pc:spChg chg="add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29" creationId="{09985DEC-1215-4209-9708-B45CC977402E}"/>
          </ac:spMkLst>
        </pc:spChg>
        <pc:spChg chg="add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31" creationId="{90EB7086-616E-4D44-94BE-D0F763561782}"/>
          </ac:spMkLst>
        </pc:spChg>
        <pc:spChg chg="add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33" creationId="{F115DB35-53D7-4EDC-A965-A434929617CC}"/>
          </ac:spMkLst>
        </pc:spChg>
        <pc:spChg chg="add">
          <ac:chgData name="Julia Iolanda" userId="eff75c9f7c7d6e4a" providerId="LiveId" clId="{30109C6C-7E19-4083-A671-7B9096CBA821}" dt="2020-07-24T12:59:14.837" v="180" actId="26606"/>
          <ac:spMkLst>
            <pc:docMk/>
            <pc:sldMk cId="3187691683" sldId="271"/>
            <ac:spMk id="35" creationId="{4B610F9C-62FE-46FC-8607-C35030B6321A}"/>
          </ac:spMkLst>
        </pc:spChg>
        <pc:picChg chg="add del mod ord">
          <ac:chgData name="Julia Iolanda" userId="eff75c9f7c7d6e4a" providerId="LiveId" clId="{30109C6C-7E19-4083-A671-7B9096CBA821}" dt="2020-07-24T21:36:50.300" v="220" actId="478"/>
          <ac:picMkLst>
            <pc:docMk/>
            <pc:sldMk cId="3187691683" sldId="271"/>
            <ac:picMk id="3" creationId="{810101F7-958A-4768-8839-F838B35B9F3D}"/>
          </ac:picMkLst>
        </pc:picChg>
        <pc:picChg chg="del">
          <ac:chgData name="Julia Iolanda" userId="eff75c9f7c7d6e4a" providerId="LiveId" clId="{30109C6C-7E19-4083-A671-7B9096CBA821}" dt="2020-07-24T12:58:43.103" v="165" actId="478"/>
          <ac:picMkLst>
            <pc:docMk/>
            <pc:sldMk cId="3187691683" sldId="271"/>
            <ac:picMk id="5" creationId="{5DDC8576-6AEC-481B-BFE6-780BAAC6CC24}"/>
          </ac:picMkLst>
        </pc:picChg>
      </pc:sldChg>
      <pc:sldChg chg="addSp delSp modSp new del mod setBg">
        <pc:chgData name="Julia Iolanda" userId="eff75c9f7c7d6e4a" providerId="LiveId" clId="{30109C6C-7E19-4083-A671-7B9096CBA821}" dt="2020-07-24T21:33:31.411" v="205" actId="47"/>
        <pc:sldMkLst>
          <pc:docMk/>
          <pc:sldMk cId="3539045716" sldId="272"/>
        </pc:sldMkLst>
        <pc:spChg chg="del">
          <ac:chgData name="Julia Iolanda" userId="eff75c9f7c7d6e4a" providerId="LiveId" clId="{30109C6C-7E19-4083-A671-7B9096CBA821}" dt="2020-07-24T12:59:52.377" v="184" actId="478"/>
          <ac:spMkLst>
            <pc:docMk/>
            <pc:sldMk cId="3539045716" sldId="272"/>
            <ac:spMk id="2" creationId="{7CA55A42-C3FA-46C5-8831-3A7D646119C7}"/>
          </ac:spMkLst>
        </pc:spChg>
        <pc:spChg chg="del">
          <ac:chgData name="Julia Iolanda" userId="eff75c9f7c7d6e4a" providerId="LiveId" clId="{30109C6C-7E19-4083-A671-7B9096CBA821}" dt="2020-07-24T12:59:52.377" v="184" actId="478"/>
          <ac:spMkLst>
            <pc:docMk/>
            <pc:sldMk cId="3539045716" sldId="272"/>
            <ac:spMk id="3" creationId="{0EDC31F0-6F94-421D-BD8B-739DC1202130}"/>
          </ac:spMkLst>
        </pc:spChg>
        <pc:spChg chg="del">
          <ac:chgData name="Julia Iolanda" userId="eff75c9f7c7d6e4a" providerId="LiveId" clId="{30109C6C-7E19-4083-A671-7B9096CBA821}" dt="2020-07-24T12:59:52.377" v="184" actId="478"/>
          <ac:spMkLst>
            <pc:docMk/>
            <pc:sldMk cId="3539045716" sldId="272"/>
            <ac:spMk id="4" creationId="{38249FD0-F327-4796-8FBF-476AFC83C292}"/>
          </ac:spMkLst>
        </pc:spChg>
        <pc:spChg chg="add">
          <ac:chgData name="Julia Iolanda" userId="eff75c9f7c7d6e4a" providerId="LiveId" clId="{30109C6C-7E19-4083-A671-7B9096CBA821}" dt="2020-07-24T12:59:57.080" v="187" actId="26606"/>
          <ac:spMkLst>
            <pc:docMk/>
            <pc:sldMk cId="3539045716" sldId="272"/>
            <ac:spMk id="10" creationId="{0DBD4729-DBDF-40A6-9BA4-E4C97EF6DD37}"/>
          </ac:spMkLst>
        </pc:spChg>
        <pc:spChg chg="add">
          <ac:chgData name="Julia Iolanda" userId="eff75c9f7c7d6e4a" providerId="LiveId" clId="{30109C6C-7E19-4083-A671-7B9096CBA821}" dt="2020-07-24T12:59:57.080" v="187" actId="26606"/>
          <ac:spMkLst>
            <pc:docMk/>
            <pc:sldMk cId="3539045716" sldId="272"/>
            <ac:spMk id="12" creationId="{55125130-F4AB-465E-8AE2-E583FCAAB224}"/>
          </ac:spMkLst>
        </pc:spChg>
        <pc:spChg chg="add">
          <ac:chgData name="Julia Iolanda" userId="eff75c9f7c7d6e4a" providerId="LiveId" clId="{30109C6C-7E19-4083-A671-7B9096CBA821}" dt="2020-07-24T12:59:57.080" v="187" actId="26606"/>
          <ac:spMkLst>
            <pc:docMk/>
            <pc:sldMk cId="3539045716" sldId="272"/>
            <ac:spMk id="14" creationId="{E0BA65A2-0302-4468-ADA7-9EC3F9593F51}"/>
          </ac:spMkLst>
        </pc:spChg>
        <pc:spChg chg="add">
          <ac:chgData name="Julia Iolanda" userId="eff75c9f7c7d6e4a" providerId="LiveId" clId="{30109C6C-7E19-4083-A671-7B9096CBA821}" dt="2020-07-24T12:59:57.080" v="187" actId="26606"/>
          <ac:spMkLst>
            <pc:docMk/>
            <pc:sldMk cId="3539045716" sldId="272"/>
            <ac:spMk id="16" creationId="{587D26DA-9773-4A0E-B213-DDF20A1F1F27}"/>
          </ac:spMkLst>
        </pc:spChg>
        <pc:picChg chg="add mod">
          <ac:chgData name="Julia Iolanda" userId="eff75c9f7c7d6e4a" providerId="LiveId" clId="{30109C6C-7E19-4083-A671-7B9096CBA821}" dt="2020-07-24T12:59:57.080" v="187" actId="26606"/>
          <ac:picMkLst>
            <pc:docMk/>
            <pc:sldMk cId="3539045716" sldId="272"/>
            <ac:picMk id="5" creationId="{B9CDFA8B-8CC6-4974-A60A-6ECC25E60051}"/>
          </ac:picMkLst>
        </pc:picChg>
      </pc:sldChg>
      <pc:sldChg chg="addSp delSp modSp new del mod setBg">
        <pc:chgData name="Julia Iolanda" userId="eff75c9f7c7d6e4a" providerId="LiveId" clId="{30109C6C-7E19-4083-A671-7B9096CBA821}" dt="2020-07-24T21:33:33.497" v="206" actId="47"/>
        <pc:sldMkLst>
          <pc:docMk/>
          <pc:sldMk cId="1361658415" sldId="273"/>
        </pc:sldMkLst>
        <pc:spChg chg="del">
          <ac:chgData name="Julia Iolanda" userId="eff75c9f7c7d6e4a" providerId="LiveId" clId="{30109C6C-7E19-4083-A671-7B9096CBA821}" dt="2020-07-24T13:00:38.295" v="189" actId="478"/>
          <ac:spMkLst>
            <pc:docMk/>
            <pc:sldMk cId="1361658415" sldId="273"/>
            <ac:spMk id="2" creationId="{F4E7BDF7-15EE-4471-AE57-7AB1C373C74E}"/>
          </ac:spMkLst>
        </pc:spChg>
        <pc:spChg chg="del">
          <ac:chgData name="Julia Iolanda" userId="eff75c9f7c7d6e4a" providerId="LiveId" clId="{30109C6C-7E19-4083-A671-7B9096CBA821}" dt="2020-07-24T13:00:38.295" v="189" actId="478"/>
          <ac:spMkLst>
            <pc:docMk/>
            <pc:sldMk cId="1361658415" sldId="273"/>
            <ac:spMk id="3" creationId="{352CE2B9-8FDA-42D3-B0B6-756EA75F282B}"/>
          </ac:spMkLst>
        </pc:spChg>
        <pc:spChg chg="del">
          <ac:chgData name="Julia Iolanda" userId="eff75c9f7c7d6e4a" providerId="LiveId" clId="{30109C6C-7E19-4083-A671-7B9096CBA821}" dt="2020-07-24T13:00:38.295" v="189" actId="478"/>
          <ac:spMkLst>
            <pc:docMk/>
            <pc:sldMk cId="1361658415" sldId="273"/>
            <ac:spMk id="4" creationId="{A0A3A1D8-665B-4BF3-A737-1D3DE51325B7}"/>
          </ac:spMkLst>
        </pc:spChg>
        <pc:spChg chg="add">
          <ac:chgData name="Julia Iolanda" userId="eff75c9f7c7d6e4a" providerId="LiveId" clId="{30109C6C-7E19-4083-A671-7B9096CBA821}" dt="2020-07-24T13:00:41.761" v="192" actId="26606"/>
          <ac:spMkLst>
            <pc:docMk/>
            <pc:sldMk cId="1361658415" sldId="273"/>
            <ac:spMk id="10" creationId="{0DBD4729-DBDF-40A6-9BA4-E4C97EF6DD37}"/>
          </ac:spMkLst>
        </pc:spChg>
        <pc:spChg chg="add">
          <ac:chgData name="Julia Iolanda" userId="eff75c9f7c7d6e4a" providerId="LiveId" clId="{30109C6C-7E19-4083-A671-7B9096CBA821}" dt="2020-07-24T13:00:41.761" v="192" actId="26606"/>
          <ac:spMkLst>
            <pc:docMk/>
            <pc:sldMk cId="1361658415" sldId="273"/>
            <ac:spMk id="12" creationId="{55125130-F4AB-465E-8AE2-E583FCAAB224}"/>
          </ac:spMkLst>
        </pc:spChg>
        <pc:spChg chg="add">
          <ac:chgData name="Julia Iolanda" userId="eff75c9f7c7d6e4a" providerId="LiveId" clId="{30109C6C-7E19-4083-A671-7B9096CBA821}" dt="2020-07-24T13:00:41.761" v="192" actId="26606"/>
          <ac:spMkLst>
            <pc:docMk/>
            <pc:sldMk cId="1361658415" sldId="273"/>
            <ac:spMk id="14" creationId="{E0BA65A2-0302-4468-ADA7-9EC3F9593F51}"/>
          </ac:spMkLst>
        </pc:spChg>
        <pc:spChg chg="add">
          <ac:chgData name="Julia Iolanda" userId="eff75c9f7c7d6e4a" providerId="LiveId" clId="{30109C6C-7E19-4083-A671-7B9096CBA821}" dt="2020-07-24T13:00:41.761" v="192" actId="26606"/>
          <ac:spMkLst>
            <pc:docMk/>
            <pc:sldMk cId="1361658415" sldId="273"/>
            <ac:spMk id="16" creationId="{587D26DA-9773-4A0E-B213-DDF20A1F1F27}"/>
          </ac:spMkLst>
        </pc:spChg>
        <pc:picChg chg="add mod">
          <ac:chgData name="Julia Iolanda" userId="eff75c9f7c7d6e4a" providerId="LiveId" clId="{30109C6C-7E19-4083-A671-7B9096CBA821}" dt="2020-07-24T13:00:45.209" v="193" actId="27614"/>
          <ac:picMkLst>
            <pc:docMk/>
            <pc:sldMk cId="1361658415" sldId="273"/>
            <ac:picMk id="5" creationId="{F25B2D32-4F85-48E9-842B-35282993CF84}"/>
          </ac:picMkLst>
        </pc:picChg>
      </pc:sldChg>
      <pc:sldChg chg="addSp delSp modSp new mod setBg">
        <pc:chgData name="Julia Iolanda" userId="eff75c9f7c7d6e4a" providerId="LiveId" clId="{30109C6C-7E19-4083-A671-7B9096CBA821}" dt="2020-07-24T13:01:17.834" v="199" actId="27614"/>
        <pc:sldMkLst>
          <pc:docMk/>
          <pc:sldMk cId="3058730276" sldId="274"/>
        </pc:sldMkLst>
        <pc:spChg chg="del">
          <ac:chgData name="Julia Iolanda" userId="eff75c9f7c7d6e4a" providerId="LiveId" clId="{30109C6C-7E19-4083-A671-7B9096CBA821}" dt="2020-07-24T13:00:50.128" v="195" actId="478"/>
          <ac:spMkLst>
            <pc:docMk/>
            <pc:sldMk cId="3058730276" sldId="274"/>
            <ac:spMk id="2" creationId="{298F3400-D91A-42CD-817A-90018D6FF032}"/>
          </ac:spMkLst>
        </pc:spChg>
        <pc:spChg chg="del">
          <ac:chgData name="Julia Iolanda" userId="eff75c9f7c7d6e4a" providerId="LiveId" clId="{30109C6C-7E19-4083-A671-7B9096CBA821}" dt="2020-07-24T13:00:50.128" v="195" actId="478"/>
          <ac:spMkLst>
            <pc:docMk/>
            <pc:sldMk cId="3058730276" sldId="274"/>
            <ac:spMk id="3" creationId="{83100CD6-3FE8-41E0-A752-D0CC39BD1FCC}"/>
          </ac:spMkLst>
        </pc:spChg>
        <pc:spChg chg="del">
          <ac:chgData name="Julia Iolanda" userId="eff75c9f7c7d6e4a" providerId="LiveId" clId="{30109C6C-7E19-4083-A671-7B9096CBA821}" dt="2020-07-24T13:00:50.128" v="195" actId="478"/>
          <ac:spMkLst>
            <pc:docMk/>
            <pc:sldMk cId="3058730276" sldId="274"/>
            <ac:spMk id="4" creationId="{AEE55871-41A2-43A0-8047-975FB49A3A41}"/>
          </ac:spMkLst>
        </pc:spChg>
        <pc:spChg chg="add">
          <ac:chgData name="Julia Iolanda" userId="eff75c9f7c7d6e4a" providerId="LiveId" clId="{30109C6C-7E19-4083-A671-7B9096CBA821}" dt="2020-07-24T13:01:13.831" v="198" actId="26606"/>
          <ac:spMkLst>
            <pc:docMk/>
            <pc:sldMk cId="3058730276" sldId="274"/>
            <ac:spMk id="10" creationId="{0DBD4729-DBDF-40A6-9BA4-E4C97EF6DD37}"/>
          </ac:spMkLst>
        </pc:spChg>
        <pc:spChg chg="add">
          <ac:chgData name="Julia Iolanda" userId="eff75c9f7c7d6e4a" providerId="LiveId" clId="{30109C6C-7E19-4083-A671-7B9096CBA821}" dt="2020-07-24T13:01:13.831" v="198" actId="26606"/>
          <ac:spMkLst>
            <pc:docMk/>
            <pc:sldMk cId="3058730276" sldId="274"/>
            <ac:spMk id="12" creationId="{55125130-F4AB-465E-8AE2-E583FCAAB224}"/>
          </ac:spMkLst>
        </pc:spChg>
        <pc:spChg chg="add">
          <ac:chgData name="Julia Iolanda" userId="eff75c9f7c7d6e4a" providerId="LiveId" clId="{30109C6C-7E19-4083-A671-7B9096CBA821}" dt="2020-07-24T13:01:13.831" v="198" actId="26606"/>
          <ac:spMkLst>
            <pc:docMk/>
            <pc:sldMk cId="3058730276" sldId="274"/>
            <ac:spMk id="14" creationId="{E0BA65A2-0302-4468-ADA7-9EC3F9593F51}"/>
          </ac:spMkLst>
        </pc:spChg>
        <pc:spChg chg="add">
          <ac:chgData name="Julia Iolanda" userId="eff75c9f7c7d6e4a" providerId="LiveId" clId="{30109C6C-7E19-4083-A671-7B9096CBA821}" dt="2020-07-24T13:01:13.831" v="198" actId="26606"/>
          <ac:spMkLst>
            <pc:docMk/>
            <pc:sldMk cId="3058730276" sldId="274"/>
            <ac:spMk id="16" creationId="{587D26DA-9773-4A0E-B213-DDF20A1F1F27}"/>
          </ac:spMkLst>
        </pc:spChg>
        <pc:picChg chg="add mod">
          <ac:chgData name="Julia Iolanda" userId="eff75c9f7c7d6e4a" providerId="LiveId" clId="{30109C6C-7E19-4083-A671-7B9096CBA821}" dt="2020-07-24T13:01:17.834" v="199" actId="27614"/>
          <ac:picMkLst>
            <pc:docMk/>
            <pc:sldMk cId="3058730276" sldId="274"/>
            <ac:picMk id="5" creationId="{3019F36F-B5B0-4948-BDC7-CC50DA732C7E}"/>
          </ac:picMkLst>
        </pc:picChg>
      </pc:sldChg>
      <pc:sldChg chg="addSp delSp modSp new del mod">
        <pc:chgData name="Julia Iolanda" userId="eff75c9f7c7d6e4a" providerId="LiveId" clId="{30109C6C-7E19-4083-A671-7B9096CBA821}" dt="2020-07-24T21:41:45.649" v="258" actId="2696"/>
        <pc:sldMkLst>
          <pc:docMk/>
          <pc:sldMk cId="901659910" sldId="275"/>
        </pc:sldMkLst>
        <pc:spChg chg="mod">
          <ac:chgData name="Julia Iolanda" userId="eff75c9f7c7d6e4a" providerId="LiveId" clId="{30109C6C-7E19-4083-A671-7B9096CBA821}" dt="2020-07-24T21:38:58.176" v="255" actId="122"/>
          <ac:spMkLst>
            <pc:docMk/>
            <pc:sldMk cId="901659910" sldId="275"/>
            <ac:spMk id="2" creationId="{24E39BBE-560F-41B4-A9CF-EE402B9DB34B}"/>
          </ac:spMkLst>
        </pc:spChg>
        <pc:spChg chg="del">
          <ac:chgData name="Julia Iolanda" userId="eff75c9f7c7d6e4a" providerId="LiveId" clId="{30109C6C-7E19-4083-A671-7B9096CBA821}" dt="2020-07-24T21:39:01.734" v="256" actId="478"/>
          <ac:spMkLst>
            <pc:docMk/>
            <pc:sldMk cId="901659910" sldId="275"/>
            <ac:spMk id="3" creationId="{BD8E0F1C-6872-430D-B4A3-8A729BF366A1}"/>
          </ac:spMkLst>
        </pc:spChg>
        <pc:spChg chg="del">
          <ac:chgData name="Julia Iolanda" userId="eff75c9f7c7d6e4a" providerId="LiveId" clId="{30109C6C-7E19-4083-A671-7B9096CBA821}" dt="2020-07-24T21:39:01.734" v="256" actId="478"/>
          <ac:spMkLst>
            <pc:docMk/>
            <pc:sldMk cId="901659910" sldId="275"/>
            <ac:spMk id="4" creationId="{D199925D-7C13-4CB6-A544-7C7CBDD65864}"/>
          </ac:spMkLst>
        </pc:spChg>
        <pc:spChg chg="add mod">
          <ac:chgData name="Julia Iolanda" userId="eff75c9f7c7d6e4a" providerId="LiveId" clId="{30109C6C-7E19-4083-A671-7B9096CBA821}" dt="2020-07-24T21:39:06.090" v="257" actId="767"/>
          <ac:spMkLst>
            <pc:docMk/>
            <pc:sldMk cId="901659910" sldId="275"/>
            <ac:spMk id="5" creationId="{8837ED1A-A97F-4BD2-8D02-E4BCD60F31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24/07/2020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uliaBarbosa-dev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juliabarbosa001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mailto:Juiolanda@hotmail.com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chemeClr val="bg1"/>
                </a:solidFill>
              </a:rPr>
              <a:t>GIT E GITHUB – AULA 05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INSTRUTORA: Julia BARBOSA</a:t>
            </a: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C8D30461-F67A-4FF4-8F8D-3A7B54163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6" r="-1" b="25809"/>
          <a:stretch/>
        </p:blipFill>
        <p:spPr bwMode="auto">
          <a:xfrm>
            <a:off x="446532" y="599725"/>
            <a:ext cx="11292143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260164FD-A431-4410-950B-E7F3E875F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705" y="784504"/>
            <a:ext cx="1433036" cy="3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O que são? Como funcionam? ">
            <a:extLst>
              <a:ext uri="{FF2B5EF4-FFF2-40B4-BE49-F238E27FC236}">
                <a16:creationId xmlns:a16="http://schemas.microsoft.com/office/drawing/2014/main" id="{60F53AAB-5377-41CA-8D78-9C188558D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" b="2494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2052D-C780-4618-9564-6616EDEF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UNIÃO DE BRANCHES: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8F469E-EEB0-42F9-942F-3A55B44C7144}"/>
              </a:ext>
            </a:extLst>
          </p:cNvPr>
          <p:cNvSpPr txBox="1"/>
          <p:nvPr/>
        </p:nvSpPr>
        <p:spPr>
          <a:xfrm>
            <a:off x="8692510" y="3907168"/>
            <a:ext cx="2160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888A62-29C4-4070-BF98-5622B61CCB87}"/>
              </a:ext>
            </a:extLst>
          </p:cNvPr>
          <p:cNvSpPr txBox="1"/>
          <p:nvPr/>
        </p:nvSpPr>
        <p:spPr>
          <a:xfrm>
            <a:off x="927652" y="1232452"/>
            <a:ext cx="61755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MERGE BASICAMENTE CRIA UM NOVO COMMIT NO BRANCH ONDE O MERGE É REALIZADO. ESTE COMMIT PUXA CONSIGO A ÚLTIMA REFERÊNCIA DO BRANCH A PARTIR DO QUAL O MERGE É REALIZADO. ESTE COMMIT “ESPECIAL” É CHAMADO DE MERGE COMMIT.</a:t>
            </a:r>
          </a:p>
          <a:p>
            <a:endParaRPr lang="pt-BR" dirty="0"/>
          </a:p>
          <a:p>
            <a:r>
              <a:rPr lang="pt-BR" dirty="0"/>
              <a:t>O FATO DE A ESTRUTURA DOS BRANCHES ENVOLVIDOS NÃO SER DIRETAMENTE MODIFICADA REDUZ A POSSIBILIDADE DE HAVER PROBLEMAS DURANTE A OPERAÇÃO DE MERGE, MAS TAMBÉM CRIA UM COMMIT ADICIONAL “ESQUISITO” A CADA OPERAÇÃO. ESSE COMMIT ADICIONAL PODE PREJUDICAR A LEITURA DO HISTÓRICO DOS COMMITS ATRAVÉS DO GIT LOG, PRINCIPALMENTE PARA QUEM AINDA NÃO ESTÁ TÃO AMBIENTADO AO GIT E SEUS CONCEITOS.</a:t>
            </a:r>
          </a:p>
        </p:txBody>
      </p:sp>
    </p:spTree>
    <p:extLst>
      <p:ext uri="{BB962C8B-B14F-4D97-AF65-F5344CB8AC3E}">
        <p14:creationId xmlns:p14="http://schemas.microsoft.com/office/powerpoint/2010/main" val="112065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DC973-8559-44F6-AD04-3E2799458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E1742C-5A34-47A6-B006-2F4028B6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21" y="457200"/>
            <a:ext cx="11306287" cy="79538"/>
          </a:xfrm>
          <a:prstGeom prst="rect">
            <a:avLst/>
          </a:prstGeom>
          <a:solidFill>
            <a:srgbClr val="458C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C3D8FE1-63C2-45AB-933B-97C9C7882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6485"/>
          <a:stretch/>
        </p:blipFill>
        <p:spPr>
          <a:xfrm>
            <a:off x="451820" y="643467"/>
            <a:ext cx="113062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9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2052D-C780-4618-9564-6616EDEF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UNIÃO DE BRANCHES: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8F469E-EEB0-42F9-942F-3A55B44C7144}"/>
              </a:ext>
            </a:extLst>
          </p:cNvPr>
          <p:cNvSpPr txBox="1"/>
          <p:nvPr/>
        </p:nvSpPr>
        <p:spPr>
          <a:xfrm>
            <a:off x="8692509" y="3907168"/>
            <a:ext cx="232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800" dirty="0">
                <a:solidFill>
                  <a:schemeClr val="bg1"/>
                </a:solidFill>
              </a:rPr>
              <a:t>REBASE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6B7A4F-1150-4C1F-B86B-2B420C7D5BB1}"/>
              </a:ext>
            </a:extLst>
          </p:cNvPr>
          <p:cNvSpPr txBox="1"/>
          <p:nvPr/>
        </p:nvSpPr>
        <p:spPr>
          <a:xfrm>
            <a:off x="967409" y="931931"/>
            <a:ext cx="579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REBASE LITERALMENTE UNIFICA OS BRANCHES ENVOLVIDOS, PUXANDO OS COMMITS PARA FRENTE DO BRANCH DE DESTINO. É COMO SE ELE ESTIVESSE “REFAZENDO” A BASE DO BRANCH ONDE O COMANDO É EXECUTADO.</a:t>
            </a:r>
          </a:p>
          <a:p>
            <a:endParaRPr lang="pt-BR" dirty="0"/>
          </a:p>
          <a:p>
            <a:r>
              <a:rPr lang="pt-BR" dirty="0"/>
              <a:t>O REBASE MEXE COM TODA A ESTRUTURA DOS BRANCHES ENVOLVIDOS, REESCREVENDO INCLUSIVE O HISTÓRICO DE COMMITS DESTES BRANCHES. SE ESTE PROCESSO DE REESCRITA NÃO FOR BEM EXECUTADO, PODEM OCORRER VÁRIOS PROBLEMAS NO HISTÓRICO DOS BRANCHES ENVOLVIDOS, CAUSANDO ATÉ MESMO PERDA DE TRABALHO DURANTE O PROCESSO DE MESCLAGEM. EXISTE TAMBÉM O PONTO DE QUE, PELO FATO DE O REBASE NÃO GERAR O MERGE COMMIT, VOCÊ NÃO CONSEGUE TER A “RASTREABILIDADE” DE QUANDO DOIS BRANCHES DE FATO FORAM FUNDIDOS, JÁ QUE O REBASE GERA UM BRANCH LINEAR NO FINAL DO PROCESSO.</a:t>
            </a:r>
          </a:p>
        </p:txBody>
      </p:sp>
    </p:spTree>
    <p:extLst>
      <p:ext uri="{BB962C8B-B14F-4D97-AF65-F5344CB8AC3E}">
        <p14:creationId xmlns:p14="http://schemas.microsoft.com/office/powerpoint/2010/main" val="318769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019F36F-B5B0-4948-BDC7-CC50DA73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69" y="643466"/>
            <a:ext cx="956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3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72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Rectangle 74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4" name="Rectangle 76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5" name="Rectangle 78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80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derstanding Git merge &amp; Git rebase | by Amit Prajapati ...">
            <a:extLst>
              <a:ext uri="{FF2B5EF4-FFF2-40B4-BE49-F238E27FC236}">
                <a16:creationId xmlns:a16="http://schemas.microsoft.com/office/drawing/2014/main" id="{6686968B-AE10-44BC-8A99-C3A1902C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4519" y="643467"/>
            <a:ext cx="884296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2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418F9-B1A3-4097-9C97-E1C9F3149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17008E99-6C9B-4C6C-BAB7-EF2691F46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7056" b="1"/>
          <a:stretch/>
        </p:blipFill>
        <p:spPr bwMode="auto">
          <a:xfrm>
            <a:off x="446533" y="457201"/>
            <a:ext cx="7595655" cy="5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5E8ED2-C3EC-40AD-BDB9-27E589B52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7564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" descr="Forma envelope de volta fechada preto Ícone grátis">
            <a:extLst>
              <a:ext uri="{FF2B5EF4-FFF2-40B4-BE49-F238E27FC236}">
                <a16:creationId xmlns:a16="http://schemas.microsoft.com/office/drawing/2014/main" id="{45F0CA0B-C347-4999-9C22-7E63B98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162410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DF9F9B-8F7D-4F9B-9362-C08D31E859F4}"/>
              </a:ext>
            </a:extLst>
          </p:cNvPr>
          <p:cNvSpPr txBox="1"/>
          <p:nvPr/>
        </p:nvSpPr>
        <p:spPr>
          <a:xfrm>
            <a:off x="8622878" y="2127875"/>
            <a:ext cx="2761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Juiolanda@hotmail.com</a:t>
            </a:r>
            <a:endParaRPr lang="pt-BR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8" name="Picture 4" descr="Logotipo linkedin Ícone grátis">
            <a:extLst>
              <a:ext uri="{FF2B5EF4-FFF2-40B4-BE49-F238E27FC236}">
                <a16:creationId xmlns:a16="http://schemas.microsoft.com/office/drawing/2014/main" id="{A99327C4-B136-427B-91D2-607A7ED6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686939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4375B4-C2B5-4DD4-B16C-8CA53F8B6DB3}"/>
              </a:ext>
            </a:extLst>
          </p:cNvPr>
          <p:cNvSpPr txBox="1"/>
          <p:nvPr/>
        </p:nvSpPr>
        <p:spPr>
          <a:xfrm>
            <a:off x="8589872" y="2571287"/>
            <a:ext cx="3032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https://www.linkedin.com/in/juliabarbosa001/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30" name="Picture 6" descr="Github gato em um círculo Ícone grátis">
            <a:extLst>
              <a:ext uri="{FF2B5EF4-FFF2-40B4-BE49-F238E27FC236}">
                <a16:creationId xmlns:a16="http://schemas.microsoft.com/office/drawing/2014/main" id="{65AA703D-EAC0-431F-BE6B-4CA12A7A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68" y="3288404"/>
            <a:ext cx="448710" cy="4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BA73A81-FA4C-4847-9734-7BB2F4C531CE}"/>
              </a:ext>
            </a:extLst>
          </p:cNvPr>
          <p:cNvSpPr txBox="1"/>
          <p:nvPr/>
        </p:nvSpPr>
        <p:spPr>
          <a:xfrm>
            <a:off x="8589872" y="3217618"/>
            <a:ext cx="312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https://github.com/JuliaBarbosa-dev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2" name="Subtítulo 7">
            <a:extLst>
              <a:ext uri="{FF2B5EF4-FFF2-40B4-BE49-F238E27FC236}">
                <a16:creationId xmlns:a16="http://schemas.microsoft.com/office/drawing/2014/main" id="{43CC7495-2AC7-4B88-949E-71FC3BE6CC08}"/>
              </a:ext>
            </a:extLst>
          </p:cNvPr>
          <p:cNvSpPr txBox="1">
            <a:spLocks/>
          </p:cNvSpPr>
          <p:nvPr/>
        </p:nvSpPr>
        <p:spPr>
          <a:xfrm>
            <a:off x="8622878" y="4039096"/>
            <a:ext cx="2642653" cy="294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@its_Juliaalves</a:t>
            </a:r>
          </a:p>
        </p:txBody>
      </p:sp>
      <p:pic>
        <p:nvPicPr>
          <p:cNvPr id="33" name="Picture 10" descr="Logo instagram Ícone grátis">
            <a:extLst>
              <a:ext uri="{FF2B5EF4-FFF2-40B4-BE49-F238E27FC236}">
                <a16:creationId xmlns:a16="http://schemas.microsoft.com/office/drawing/2014/main" id="{5AE1F327-89FA-483F-B88F-CEAA8F74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3978549"/>
            <a:ext cx="357809" cy="3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Variante logotipo whatsapp Ícone grátis">
            <a:extLst>
              <a:ext uri="{FF2B5EF4-FFF2-40B4-BE49-F238E27FC236}">
                <a16:creationId xmlns:a16="http://schemas.microsoft.com/office/drawing/2014/main" id="{F769C8FD-0120-4B05-A822-AAC6F22E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4529383"/>
            <a:ext cx="421994" cy="4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ítulo 8">
            <a:extLst>
              <a:ext uri="{FF2B5EF4-FFF2-40B4-BE49-F238E27FC236}">
                <a16:creationId xmlns:a16="http://schemas.microsoft.com/office/drawing/2014/main" id="{DC8FE93D-5CEC-4B6E-8FEF-021EF87DC248}"/>
              </a:ext>
            </a:extLst>
          </p:cNvPr>
          <p:cNvSpPr txBox="1">
            <a:spLocks/>
          </p:cNvSpPr>
          <p:nvPr/>
        </p:nvSpPr>
        <p:spPr>
          <a:xfrm>
            <a:off x="8661489" y="4430508"/>
            <a:ext cx="2787238" cy="52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>
                <a:latin typeface="Abadi" panose="020B0604020104020204" pitchFamily="34" charset="0"/>
              </a:rPr>
              <a:t>81 99972-0476</a:t>
            </a:r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3A8E03-1D4A-4B91-AD1A-AFCDD4E1F918}"/>
              </a:ext>
            </a:extLst>
          </p:cNvPr>
          <p:cNvSpPr txBox="1"/>
          <p:nvPr/>
        </p:nvSpPr>
        <p:spPr>
          <a:xfrm>
            <a:off x="8391683" y="1139275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badi" panose="020B0604020104020204" pitchFamily="34" charset="0"/>
              </a:rPr>
              <a:t>OBRIGADA !</a:t>
            </a:r>
          </a:p>
        </p:txBody>
      </p:sp>
    </p:spTree>
    <p:extLst>
      <p:ext uri="{BB962C8B-B14F-4D97-AF65-F5344CB8AC3E}">
        <p14:creationId xmlns:p14="http://schemas.microsoft.com/office/powerpoint/2010/main" val="11353784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20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Abadi</vt:lpstr>
      <vt:lpstr>Aharoni</vt:lpstr>
      <vt:lpstr>Calibri</vt:lpstr>
      <vt:lpstr>Gill Sans MT</vt:lpstr>
      <vt:lpstr>Wingdings 2</vt:lpstr>
      <vt:lpstr>Dividendo</vt:lpstr>
      <vt:lpstr>GIT E GITHUB – AULA 05</vt:lpstr>
      <vt:lpstr>Apresentação do PowerPoint</vt:lpstr>
      <vt:lpstr>UNIÃO DE BRANCHES:</vt:lpstr>
      <vt:lpstr>Apresentação do PowerPoint</vt:lpstr>
      <vt:lpstr>UNIÃO DE BRANCHES: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 – AULA 05</dc:title>
  <dc:creator>Julia Iolanda</dc:creator>
  <cp:lastModifiedBy>Julia Iolanda</cp:lastModifiedBy>
  <cp:revision>1</cp:revision>
  <dcterms:created xsi:type="dcterms:W3CDTF">2020-07-24T13:01:13Z</dcterms:created>
  <dcterms:modified xsi:type="dcterms:W3CDTF">2020-07-24T21:42:18Z</dcterms:modified>
</cp:coreProperties>
</file>