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5" r:id="rId3"/>
    <p:sldId id="312" r:id="rId4"/>
    <p:sldId id="313" r:id="rId5"/>
    <p:sldId id="317" r:id="rId6"/>
    <p:sldId id="318" r:id="rId7"/>
    <p:sldId id="258" r:id="rId8"/>
    <p:sldId id="277" r:id="rId9"/>
    <p:sldId id="314" r:id="rId10"/>
    <p:sldId id="278" r:id="rId11"/>
    <p:sldId id="291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Brush Script MT" panose="03060802040406070304" pitchFamily="66" charset="0"/>
      <p:italic r:id="rId15"/>
    </p:embeddedFont>
    <p:embeddedFont>
      <p:font typeface="Michrom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3F6"/>
    <a:srgbClr val="73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FA410-59A0-4829-ADB4-DBE6A452FD8F}">
  <a:tblStyle styleId="{AF7FA410-59A0-4829-ADB4-DBE6A452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143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8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32d4262a1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32d4262a1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2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3244cfb57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3244cfb57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5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244cfb57_0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244cfb57_0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8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3244cfb57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3244cfb57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02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Thais</a:t>
            </a:r>
          </a:p>
        </p:txBody>
      </p:sp>
    </p:spTree>
    <p:extLst>
      <p:ext uri="{BB962C8B-B14F-4D97-AF65-F5344CB8AC3E}">
        <p14:creationId xmlns:p14="http://schemas.microsoft.com/office/powerpoint/2010/main" val="421817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85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3b3767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3b3767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36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3244cfb57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3244cfb57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37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a3244cfb57_0_3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a3244cfb57_0_3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e 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3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3150" y="1384867"/>
            <a:ext cx="440338" cy="1647686"/>
          </a:xfrm>
          <a:custGeom>
            <a:avLst/>
            <a:gdLst/>
            <a:ahLst/>
            <a:cxnLst/>
            <a:rect l="l" t="t" r="r" b="b"/>
            <a:pathLst>
              <a:path w="9282" h="34732" fill="none" extrusionOk="0">
                <a:moveTo>
                  <a:pt x="9282" y="34731"/>
                </a:moveTo>
                <a:lnTo>
                  <a:pt x="1" y="2656"/>
                </a:lnTo>
                <a:lnTo>
                  <a:pt x="9253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0532" y="4345181"/>
            <a:ext cx="1963304" cy="523406"/>
          </a:xfrm>
          <a:custGeom>
            <a:avLst/>
            <a:gdLst/>
            <a:ahLst/>
            <a:cxnLst/>
            <a:rect l="l" t="t" r="r" b="b"/>
            <a:pathLst>
              <a:path w="41385" h="11033" fill="none" extrusionOk="0">
                <a:moveTo>
                  <a:pt x="41385" y="1"/>
                </a:moveTo>
                <a:lnTo>
                  <a:pt x="3181" y="11033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80210">
            <a:off x="2886047" y="286030"/>
            <a:ext cx="923988" cy="923988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44680">
            <a:off x="729136" y="536125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4680">
            <a:off x="1108028" y="831647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34765">
            <a:off x="4533231" y="4685541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1234765">
            <a:off x="4181888" y="4615906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66300" y="1483000"/>
            <a:ext cx="3828900" cy="2336100"/>
          </a:xfrm>
          <a:prstGeom prst="rect">
            <a:avLst/>
          </a:prstGeom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483750" y="381907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rgbClr val="00000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5021126" y="217877"/>
            <a:ext cx="1568241" cy="970277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11499" y="3722649"/>
            <a:ext cx="609893" cy="849358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 rot="7614878">
            <a:off x="5993620" y="4161659"/>
            <a:ext cx="981938" cy="692285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7356550" y="1188153"/>
            <a:ext cx="879070" cy="8791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5254175" y="25310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ITLE_1">
    <p:bg>
      <p:bgPr>
        <a:solidFill>
          <a:srgbClr val="00000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8"/>
          <p:cNvGrpSpPr/>
          <p:nvPr/>
        </p:nvGrpSpPr>
        <p:grpSpPr>
          <a:xfrm>
            <a:off x="1048453" y="722909"/>
            <a:ext cx="2354074" cy="2236642"/>
            <a:chOff x="6524897" y="1455917"/>
            <a:chExt cx="432115" cy="410529"/>
          </a:xfrm>
        </p:grpSpPr>
        <p:sp>
          <p:nvSpPr>
            <p:cNvPr id="341" name="Google Shape;341;p38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524897" y="1455917"/>
              <a:ext cx="223656" cy="311433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 rot="7614885">
            <a:off x="2158510" y="3822794"/>
            <a:ext cx="1298305" cy="91533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4146426" y="1867449"/>
            <a:ext cx="1092067" cy="1092101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ctrTitle"/>
          </p:nvPr>
        </p:nvSpPr>
        <p:spPr>
          <a:xfrm>
            <a:off x="4529900" y="722900"/>
            <a:ext cx="3774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1"/>
          </p:nvPr>
        </p:nvSpPr>
        <p:spPr>
          <a:xfrm>
            <a:off x="5349200" y="1415600"/>
            <a:ext cx="29556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4125450" y="3394100"/>
            <a:ext cx="4249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rgbClr val="00000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00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6174531" y="3314138"/>
            <a:ext cx="1951738" cy="1207529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8100035">
            <a:off x="7322983" y="540803"/>
            <a:ext cx="1051412" cy="1464123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7614891">
            <a:off x="777031" y="3703888"/>
            <a:ext cx="1504841" cy="1060951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16450" y="462173"/>
            <a:ext cx="1207482" cy="1207530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69763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311700" y="3055538"/>
            <a:ext cx="8520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bg>
      <p:bgPr>
        <a:solidFill>
          <a:srgbClr val="00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7184932" y="787359"/>
            <a:ext cx="1273010" cy="955023"/>
            <a:chOff x="6541836" y="1555008"/>
            <a:chExt cx="415175" cy="311438"/>
          </a:xfrm>
        </p:grpSpPr>
        <p:sp>
          <p:nvSpPr>
            <p:cNvPr id="101" name="Google Shape;101;p13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96056" y="1555008"/>
              <a:ext cx="152500" cy="212350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7470923" y="3994727"/>
            <a:ext cx="864567" cy="60959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3525" y="1742300"/>
            <a:ext cx="1130797" cy="11309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2120786" y="2135475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120782" y="260235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5049440" y="2135475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049444" y="260235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/>
          </p:nvPr>
        </p:nvSpPr>
        <p:spPr>
          <a:xfrm>
            <a:off x="2116215" y="3691100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2116220" y="417020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5074485" y="3691100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>
            <a:off x="5074481" y="417020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"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203500" y="1338224"/>
            <a:ext cx="6585922" cy="1779305"/>
          </a:xfrm>
          <a:custGeom>
            <a:avLst/>
            <a:gdLst/>
            <a:ahLst/>
            <a:cxnLst/>
            <a:rect l="l" t="t" r="r" b="b"/>
            <a:pathLst>
              <a:path w="45967" h="10742" fill="none" extrusionOk="0">
                <a:moveTo>
                  <a:pt x="0" y="1"/>
                </a:moveTo>
                <a:lnTo>
                  <a:pt x="45967" y="1"/>
                </a:lnTo>
                <a:lnTo>
                  <a:pt x="45967" y="10741"/>
                </a:lnTo>
                <a:lnTo>
                  <a:pt x="0" y="1074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54005" y="3837445"/>
            <a:ext cx="625863" cy="628055"/>
          </a:xfrm>
          <a:custGeom>
            <a:avLst/>
            <a:gdLst/>
            <a:ahLst/>
            <a:cxnLst/>
            <a:rect l="l" t="t" r="r" b="b"/>
            <a:pathLst>
              <a:path w="7998" h="8026" fill="none" extrusionOk="0">
                <a:moveTo>
                  <a:pt x="7998" y="4028"/>
                </a:moveTo>
                <a:cubicBezTo>
                  <a:pt x="7998" y="6217"/>
                  <a:pt x="6217" y="8026"/>
                  <a:pt x="3999" y="8026"/>
                </a:cubicBezTo>
                <a:cubicBezTo>
                  <a:pt x="1781" y="8026"/>
                  <a:pt x="1" y="6217"/>
                  <a:pt x="1" y="4028"/>
                </a:cubicBezTo>
                <a:cubicBezTo>
                  <a:pt x="1" y="1810"/>
                  <a:pt x="1781" y="0"/>
                  <a:pt x="3999" y="0"/>
                </a:cubicBezTo>
                <a:cubicBezTo>
                  <a:pt x="6217" y="0"/>
                  <a:pt x="7998" y="1810"/>
                  <a:pt x="7998" y="4028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4577048">
            <a:off x="7113248" y="3604380"/>
            <a:ext cx="1094045" cy="1229140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145925" y="454202"/>
            <a:ext cx="904664" cy="522823"/>
          </a:xfrm>
          <a:custGeom>
            <a:avLst/>
            <a:gdLst/>
            <a:ahLst/>
            <a:cxnLst/>
            <a:rect l="l" t="t" r="r" b="b"/>
            <a:pathLst>
              <a:path w="17980" h="10391" fill="none" extrusionOk="0">
                <a:moveTo>
                  <a:pt x="17979" y="0"/>
                </a:moveTo>
                <a:lnTo>
                  <a:pt x="6947" y="1039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16446" y="639127"/>
            <a:ext cx="446445" cy="44649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645850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1"/>
          </p:nvPr>
        </p:nvSpPr>
        <p:spPr>
          <a:xfrm>
            <a:off x="1636550" y="1522250"/>
            <a:ext cx="57426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">
    <p:bg>
      <p:bgPr>
        <a:solidFill>
          <a:srgbClr val="00000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7759127" y="1405450"/>
            <a:ext cx="633592" cy="44668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48600" y="1399825"/>
            <a:ext cx="523795" cy="523877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475256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432656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5067144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5024544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4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7">
  <p:cSld name="CAPTION_ONLY_1_1_1_1_1_1_1_1">
    <p:bg>
      <p:bgPr>
        <a:solidFill>
          <a:srgbClr val="00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EB43F6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59" name="Google Shape;259;p29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458520" y="569496"/>
            <a:ext cx="656443" cy="46281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47625" y="451551"/>
            <a:ext cx="656447" cy="65656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8">
  <p:cSld name="CAPTION_ONLY_1_1_1_1_1_1_1_1_1">
    <p:bg>
      <p:bgPr>
        <a:solidFill>
          <a:srgbClr val="0000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7710450" y="308550"/>
            <a:ext cx="838440" cy="838440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 rot="388570">
            <a:off x="459163" y="578316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 rot="388570">
            <a:off x="754078" y="819584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71" name="Google Shape;271;p30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73DDF3">
              <a:alpha val="2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75" r:id="rId8"/>
    <p:sldLayoutId id="2147483676" r:id="rId9"/>
    <p:sldLayoutId id="2147483680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766700" y="369403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Monitoramento</a:t>
            </a:r>
            <a:r>
              <a:rPr lang="en-US" dirty="0"/>
              <a:t> de Hardware</a:t>
            </a:r>
          </a:p>
        </p:txBody>
      </p:sp>
      <p:sp>
        <p:nvSpPr>
          <p:cNvPr id="361" name="Google Shape;361;p4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71756BF8-A283-4F27-B2A8-51EBC711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28" y="1795220"/>
            <a:ext cx="3353225" cy="178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2</a:t>
            </a:r>
            <a:endParaRPr/>
          </a:p>
        </p:txBody>
      </p:sp>
      <p:grpSp>
        <p:nvGrpSpPr>
          <p:cNvPr id="670" name="Google Shape;670;p64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71" name="Google Shape;671;p64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64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74" name="Google Shape;674;p64"/>
          <p:cNvSpPr txBox="1"/>
          <p:nvPr/>
        </p:nvSpPr>
        <p:spPr>
          <a:xfrm>
            <a:off x="914575" y="21085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focus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914649" y="29842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Standards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914575" y="38599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Objective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4675075" y="21085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Materials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64"/>
          <p:cNvSpPr txBox="1"/>
          <p:nvPr/>
        </p:nvSpPr>
        <p:spPr>
          <a:xfrm>
            <a:off x="4675075" y="29842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Essential question 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9" name="Google Shape;679;p64"/>
          <p:cNvSpPr txBox="1"/>
          <p:nvPr/>
        </p:nvSpPr>
        <p:spPr>
          <a:xfrm>
            <a:off x="4675075" y="38599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description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subTitle" idx="4294967295"/>
          </p:nvPr>
        </p:nvSpPr>
        <p:spPr>
          <a:xfrm>
            <a:off x="2210550" y="1456800"/>
            <a:ext cx="4722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rPr>
              <a:t>Lesson details</a:t>
            </a:r>
            <a:endParaRPr sz="2000">
              <a:solidFill>
                <a:schemeClr val="accen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D0B2BF1-B08C-422A-8BE5-3C2DFDCA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4976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7"/>
          <p:cNvSpPr txBox="1">
            <a:spLocks noGrp="1"/>
          </p:cNvSpPr>
          <p:nvPr>
            <p:ph type="ctrTitle"/>
          </p:nvPr>
        </p:nvSpPr>
        <p:spPr>
          <a:xfrm>
            <a:off x="4309782" y="722900"/>
            <a:ext cx="3995018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29" name="Google Shape;929;p77"/>
          <p:cNvSpPr txBox="1">
            <a:spLocks noGrp="1"/>
          </p:cNvSpPr>
          <p:nvPr>
            <p:ph type="subTitle" idx="1"/>
          </p:nvPr>
        </p:nvSpPr>
        <p:spPr>
          <a:xfrm>
            <a:off x="6451570" y="1415600"/>
            <a:ext cx="1853229" cy="111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 pergunta?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 especial para: </a:t>
            </a:r>
            <a:endParaRPr dirty="0"/>
          </a:p>
        </p:txBody>
      </p:sp>
      <p:sp>
        <p:nvSpPr>
          <p:cNvPr id="930" name="Google Shape;930;p77"/>
          <p:cNvSpPr txBox="1"/>
          <p:nvPr/>
        </p:nvSpPr>
        <p:spPr>
          <a:xfrm>
            <a:off x="4572000" y="4112925"/>
            <a:ext cx="3803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590ADF8-6AFF-4C6B-92F7-E44DA4715CD0}"/>
              </a:ext>
            </a:extLst>
          </p:cNvPr>
          <p:cNvSpPr/>
          <p:nvPr/>
        </p:nvSpPr>
        <p:spPr>
          <a:xfrm>
            <a:off x="2864224" y="3266845"/>
            <a:ext cx="5941181" cy="1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FADC4038-F57E-4F7D-ADC3-0B909A0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77" y="3319117"/>
            <a:ext cx="582684" cy="582684"/>
          </a:xfrm>
          <a:prstGeom prst="rect">
            <a:avLst/>
          </a:prstGeom>
        </p:spPr>
      </p:pic>
      <p:sp>
        <p:nvSpPr>
          <p:cNvPr id="18" name="Google Shape;894;p73">
            <a:extLst>
              <a:ext uri="{FF2B5EF4-FFF2-40B4-BE49-F238E27FC236}">
                <a16:creationId xmlns:a16="http://schemas.microsoft.com/office/drawing/2014/main" xmlns="" id="{0FD784DE-A7F8-4B82-9CBA-85AFDB66D5CA}"/>
              </a:ext>
            </a:extLst>
          </p:cNvPr>
          <p:cNvSpPr/>
          <p:nvPr/>
        </p:nvSpPr>
        <p:spPr>
          <a:xfrm>
            <a:off x="6860203" y="32989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xmlns="" id="{893A936E-20B5-42F0-B003-402A90E5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13" y="3309908"/>
            <a:ext cx="552900" cy="552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Google Shape;894;p73">
            <a:extLst>
              <a:ext uri="{FF2B5EF4-FFF2-40B4-BE49-F238E27FC236}">
                <a16:creationId xmlns:a16="http://schemas.microsoft.com/office/drawing/2014/main" xmlns="" id="{640D94A8-1216-45C5-A607-1536378FE2F0}"/>
              </a:ext>
            </a:extLst>
          </p:cNvPr>
          <p:cNvSpPr/>
          <p:nvPr/>
        </p:nvSpPr>
        <p:spPr>
          <a:xfrm>
            <a:off x="7588966" y="32931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63DB53B-4A1B-4006-BC38-A9D6DEAD6E27}"/>
              </a:ext>
            </a:extLst>
          </p:cNvPr>
          <p:cNvSpPr/>
          <p:nvPr/>
        </p:nvSpPr>
        <p:spPr>
          <a:xfrm>
            <a:off x="1210235" y="3359503"/>
            <a:ext cx="3045759" cy="148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2870108A-08B9-4FB6-8B53-394D8320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096" y="3359503"/>
            <a:ext cx="2544904" cy="13577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2EA96C9-9457-4663-95D6-8DBE7CDE52B9}"/>
              </a:ext>
            </a:extLst>
          </p:cNvPr>
          <p:cNvSpPr txBox="1"/>
          <p:nvPr/>
        </p:nvSpPr>
        <p:spPr>
          <a:xfrm>
            <a:off x="6678785" y="4412736"/>
            <a:ext cx="1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Contato@Gelis.com.br</a:t>
            </a:r>
          </a:p>
        </p:txBody>
      </p:sp>
      <p:sp>
        <p:nvSpPr>
          <p:cNvPr id="19" name="Google Shape;9442;p90">
            <a:extLst>
              <a:ext uri="{FF2B5EF4-FFF2-40B4-BE49-F238E27FC236}">
                <a16:creationId xmlns:a16="http://schemas.microsoft.com/office/drawing/2014/main" xmlns="" id="{0F10B794-8545-4939-A269-8FDE5D06159A}"/>
              </a:ext>
            </a:extLst>
          </p:cNvPr>
          <p:cNvSpPr/>
          <p:nvPr/>
        </p:nvSpPr>
        <p:spPr>
          <a:xfrm>
            <a:off x="6370592" y="4457959"/>
            <a:ext cx="340168" cy="219257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 idx="4"/>
          </p:nvPr>
        </p:nvSpPr>
        <p:spPr>
          <a:xfrm>
            <a:off x="701100" y="78833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887" name="Google Shape;887;p73"/>
          <p:cNvSpPr txBox="1">
            <a:spLocks noGrp="1"/>
          </p:cNvSpPr>
          <p:nvPr>
            <p:ph type="title"/>
          </p:nvPr>
        </p:nvSpPr>
        <p:spPr>
          <a:xfrm>
            <a:off x="283609" y="2386465"/>
            <a:ext cx="1940556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Gabriel Alves</a:t>
            </a:r>
            <a:endParaRPr sz="1600" dirty="0"/>
          </a:p>
        </p:txBody>
      </p:sp>
      <p:sp>
        <p:nvSpPr>
          <p:cNvPr id="889" name="Google Shape;889;p73"/>
          <p:cNvSpPr txBox="1">
            <a:spLocks noGrp="1"/>
          </p:cNvSpPr>
          <p:nvPr>
            <p:ph type="title" idx="2"/>
          </p:nvPr>
        </p:nvSpPr>
        <p:spPr>
          <a:xfrm>
            <a:off x="2916088" y="2386465"/>
            <a:ext cx="2777075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Gustavo Quaresma</a:t>
            </a:r>
            <a:endParaRPr sz="1600" dirty="0"/>
          </a:p>
        </p:txBody>
      </p:sp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B4DC6BF9-6BD6-4AFF-9859-9FD26ABF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7" name="Imagem 6" descr="Foto editada de homem com óculos de grau&#10;&#10;Descrição gerada automaticamente">
            <a:extLst>
              <a:ext uri="{FF2B5EF4-FFF2-40B4-BE49-F238E27FC236}">
                <a16:creationId xmlns:a16="http://schemas.microsoft.com/office/drawing/2014/main" xmlns="" id="{67D53509-AEA2-4729-994A-DA0FA518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0" y="704273"/>
            <a:ext cx="1360834" cy="1360834"/>
          </a:xfrm>
          <a:prstGeom prst="rect">
            <a:avLst/>
          </a:prstGeom>
        </p:spPr>
      </p:pic>
      <p:sp>
        <p:nvSpPr>
          <p:cNvPr id="892" name="Google Shape;892;p73"/>
          <p:cNvSpPr/>
          <p:nvPr/>
        </p:nvSpPr>
        <p:spPr>
          <a:xfrm>
            <a:off x="484359" y="765221"/>
            <a:ext cx="1309739" cy="1248136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Tela de celular com foto de homem&#10;&#10;Descrição gerada automaticamente com confiança média">
            <a:extLst>
              <a:ext uri="{FF2B5EF4-FFF2-40B4-BE49-F238E27FC236}">
                <a16:creationId xmlns:a16="http://schemas.microsoft.com/office/drawing/2014/main" xmlns="" id="{B1DCEF26-ABE1-4ED1-A39E-9A710624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746" y="732114"/>
            <a:ext cx="1319760" cy="1319760"/>
          </a:xfrm>
          <a:prstGeom prst="rect">
            <a:avLst/>
          </a:prstGeom>
        </p:spPr>
      </p:pic>
      <p:sp>
        <p:nvSpPr>
          <p:cNvPr id="894" name="Google Shape;894;p73"/>
          <p:cNvSpPr/>
          <p:nvPr/>
        </p:nvSpPr>
        <p:spPr>
          <a:xfrm>
            <a:off x="3761474" y="775524"/>
            <a:ext cx="1309738" cy="125899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pic>
        <p:nvPicPr>
          <p:cNvPr id="23" name="Imagem 2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xmlns="" id="{AAE81B5D-3D43-4958-8696-FCC846D12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438" y="745296"/>
            <a:ext cx="1368979" cy="1368979"/>
          </a:xfrm>
          <a:prstGeom prst="rect">
            <a:avLst/>
          </a:prstGeom>
        </p:spPr>
      </p:pic>
      <p:sp>
        <p:nvSpPr>
          <p:cNvPr id="24" name="Google Shape;892;p73">
            <a:extLst>
              <a:ext uri="{FF2B5EF4-FFF2-40B4-BE49-F238E27FC236}">
                <a16:creationId xmlns:a16="http://schemas.microsoft.com/office/drawing/2014/main" xmlns="" id="{5921E98B-0DD7-40EF-87E0-5D235D17ADB9}"/>
              </a:ext>
            </a:extLst>
          </p:cNvPr>
          <p:cNvSpPr/>
          <p:nvPr/>
        </p:nvSpPr>
        <p:spPr>
          <a:xfrm>
            <a:off x="7116144" y="759358"/>
            <a:ext cx="1368979" cy="1304589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87;p73">
            <a:extLst>
              <a:ext uri="{FF2B5EF4-FFF2-40B4-BE49-F238E27FC236}">
                <a16:creationId xmlns:a16="http://schemas.microsoft.com/office/drawing/2014/main" xmlns="" id="{AA2C1B67-D26B-4635-8D6D-F5E403CA61FB}"/>
              </a:ext>
            </a:extLst>
          </p:cNvPr>
          <p:cNvSpPr txBox="1">
            <a:spLocks/>
          </p:cNvSpPr>
          <p:nvPr/>
        </p:nvSpPr>
        <p:spPr>
          <a:xfrm>
            <a:off x="6658417" y="2386465"/>
            <a:ext cx="2284431" cy="365348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 smtClean="0"/>
              <a:t>Júlia </a:t>
            </a:r>
            <a:r>
              <a:rPr lang="pt-BR" sz="1600" dirty="0"/>
              <a:t>Budavicius</a:t>
            </a:r>
          </a:p>
        </p:txBody>
      </p:sp>
      <p:pic>
        <p:nvPicPr>
          <p:cNvPr id="28" name="Imagem 27" descr="Pessoa com cabelo roxo&#10;&#10;Descrição gerada automaticamente com confiança média">
            <a:extLst>
              <a:ext uri="{FF2B5EF4-FFF2-40B4-BE49-F238E27FC236}">
                <a16:creationId xmlns:a16="http://schemas.microsoft.com/office/drawing/2014/main" xmlns="" id="{E0A9C958-8E14-45C9-9F27-A0DF71D1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21" y="3070238"/>
            <a:ext cx="1463636" cy="1463636"/>
          </a:xfrm>
          <a:prstGeom prst="rect">
            <a:avLst/>
          </a:prstGeom>
        </p:spPr>
      </p:pic>
      <p:sp>
        <p:nvSpPr>
          <p:cNvPr id="29" name="Google Shape;894;p73">
            <a:extLst>
              <a:ext uri="{FF2B5EF4-FFF2-40B4-BE49-F238E27FC236}">
                <a16:creationId xmlns:a16="http://schemas.microsoft.com/office/drawing/2014/main" xmlns="" id="{06280BD7-AA72-46ED-81BE-93081D5219F7}"/>
              </a:ext>
            </a:extLst>
          </p:cNvPr>
          <p:cNvSpPr/>
          <p:nvPr/>
        </p:nvSpPr>
        <p:spPr>
          <a:xfrm>
            <a:off x="1555739" y="2986516"/>
            <a:ext cx="1507858" cy="14369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sp>
        <p:nvSpPr>
          <p:cNvPr id="30" name="Google Shape;889;p73">
            <a:extLst>
              <a:ext uri="{FF2B5EF4-FFF2-40B4-BE49-F238E27FC236}">
                <a16:creationId xmlns:a16="http://schemas.microsoft.com/office/drawing/2014/main" xmlns="" id="{9B3D5A38-0CAF-4238-8C3F-10C385A83AB6}"/>
              </a:ext>
            </a:extLst>
          </p:cNvPr>
          <p:cNvSpPr txBox="1">
            <a:spLocks/>
          </p:cNvSpPr>
          <p:nvPr/>
        </p:nvSpPr>
        <p:spPr>
          <a:xfrm>
            <a:off x="1130133" y="4596375"/>
            <a:ext cx="2514613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r"/>
            <a:r>
              <a:rPr lang="pt-BR" sz="1600" dirty="0"/>
              <a:t>Leonardo Arruda</a:t>
            </a:r>
          </a:p>
        </p:txBody>
      </p:sp>
      <p:pic>
        <p:nvPicPr>
          <p:cNvPr id="31" name="Imagem 30" descr="Fot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xmlns="" id="{35436FC8-B467-4A32-9998-24CB24348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592" y="2893166"/>
            <a:ext cx="1505038" cy="1505038"/>
          </a:xfrm>
          <a:prstGeom prst="rect">
            <a:avLst/>
          </a:prstGeom>
        </p:spPr>
      </p:pic>
      <p:sp>
        <p:nvSpPr>
          <p:cNvPr id="32" name="Google Shape;892;p73">
            <a:extLst>
              <a:ext uri="{FF2B5EF4-FFF2-40B4-BE49-F238E27FC236}">
                <a16:creationId xmlns:a16="http://schemas.microsoft.com/office/drawing/2014/main" xmlns="" id="{0539093D-FF4E-4B14-B1C2-80B1EE827D4A}"/>
              </a:ext>
            </a:extLst>
          </p:cNvPr>
          <p:cNvSpPr/>
          <p:nvPr/>
        </p:nvSpPr>
        <p:spPr>
          <a:xfrm>
            <a:off x="5556319" y="2915807"/>
            <a:ext cx="1507859" cy="143693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7;p73">
            <a:extLst>
              <a:ext uri="{FF2B5EF4-FFF2-40B4-BE49-F238E27FC236}">
                <a16:creationId xmlns:a16="http://schemas.microsoft.com/office/drawing/2014/main" xmlns="" id="{D285D71E-6278-4663-852C-CC69E73C3EBF}"/>
              </a:ext>
            </a:extLst>
          </p:cNvPr>
          <p:cNvSpPr txBox="1">
            <a:spLocks/>
          </p:cNvSpPr>
          <p:nvPr/>
        </p:nvSpPr>
        <p:spPr>
          <a:xfrm>
            <a:off x="5138306" y="4503025"/>
            <a:ext cx="2113610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Thais Campos</a:t>
            </a:r>
          </a:p>
        </p:txBody>
      </p:sp>
    </p:spTree>
    <p:extLst>
      <p:ext uri="{BB962C8B-B14F-4D97-AF65-F5344CB8AC3E}">
        <p14:creationId xmlns:p14="http://schemas.microsoft.com/office/powerpoint/2010/main" val="27695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xmlns="" id="{D52999EF-F20A-4E08-A1A5-628CC30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7B938AF4-719E-4AB4-88BE-4357C82DF92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11931" y="495300"/>
            <a:ext cx="5009198" cy="24283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211931" y="3040381"/>
            <a:ext cx="8738235" cy="19378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5342573" y="495300"/>
            <a:ext cx="3607594" cy="242792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 Box 11"/>
          <p:cNvSpPr txBox="1"/>
          <p:nvPr/>
        </p:nvSpPr>
        <p:spPr>
          <a:xfrm>
            <a:off x="5495925" y="982028"/>
            <a:ext cx="329469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Entende de tecnologia;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Atarefados;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Analista;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Atua como suporte (Help Desk &amp; Service Desk);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Especialista em Infraestrutura;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endParaRPr lang="pt-PT" altLang="en-US" sz="1050" dirty="0"/>
          </a:p>
        </p:txBody>
      </p:sp>
      <p:sp>
        <p:nvSpPr>
          <p:cNvPr id="13" name="Text Box 12"/>
          <p:cNvSpPr txBox="1"/>
          <p:nvPr/>
        </p:nvSpPr>
        <p:spPr>
          <a:xfrm>
            <a:off x="332899" y="3509486"/>
            <a:ext cx="76166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Alta demanda;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Devoção ao trabalho;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Cansado;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Comunicativo;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Precisa de apoio de ferramentas de gerenciamento de processos.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7C79143-28EE-4D5E-94D8-5FEA59D2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" y="665754"/>
            <a:ext cx="1955029" cy="1955029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xmlns="" id="{435F1C02-2DE8-4823-AF55-31EB7DDA0B79}"/>
              </a:ext>
            </a:extLst>
          </p:cNvPr>
          <p:cNvSpPr txBox="1"/>
          <p:nvPr/>
        </p:nvSpPr>
        <p:spPr>
          <a:xfrm>
            <a:off x="2507727" y="1768127"/>
            <a:ext cx="26753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050" dirty="0">
                <a:solidFill>
                  <a:schemeClr val="bg1"/>
                </a:solidFill>
              </a:rPr>
              <a:t>Denilson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r>
              <a:rPr lang="pt-PT" altLang="en-US" sz="1050" dirty="0">
                <a:solidFill>
                  <a:schemeClr val="bg1"/>
                </a:solidFill>
              </a:rPr>
              <a:t>“</a:t>
            </a:r>
            <a:r>
              <a:rPr lang="pt-BR" altLang="en-US" sz="1050" dirty="0">
                <a:solidFill>
                  <a:schemeClr val="bg1"/>
                </a:solidFill>
              </a:rPr>
              <a:t>Minhas máquinas estão desligando, preciso de algo que me avise antes disso acontecer</a:t>
            </a:r>
            <a:r>
              <a:rPr lang="pt-PT" altLang="en-US" sz="1050" dirty="0">
                <a:solidFill>
                  <a:schemeClr val="bg1"/>
                </a:solidFill>
              </a:rPr>
              <a:t>.”</a:t>
            </a:r>
          </a:p>
          <a:p>
            <a:endParaRPr lang="pt-PT" altLang="en-US" sz="1050" dirty="0"/>
          </a:p>
        </p:txBody>
      </p:sp>
      <p:sp>
        <p:nvSpPr>
          <p:cNvPr id="23" name="Google Shape;374;p44">
            <a:extLst>
              <a:ext uri="{FF2B5EF4-FFF2-40B4-BE49-F238E27FC236}">
                <a16:creationId xmlns:a16="http://schemas.microsoft.com/office/drawing/2014/main" xmlns="" id="{2F33C80D-5F69-4325-9EED-F885BD6D4EA3}"/>
              </a:ext>
            </a:extLst>
          </p:cNvPr>
          <p:cNvSpPr txBox="1">
            <a:spLocks/>
          </p:cNvSpPr>
          <p:nvPr/>
        </p:nvSpPr>
        <p:spPr>
          <a:xfrm>
            <a:off x="2566171" y="669889"/>
            <a:ext cx="2355796" cy="515034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PT" altLang="en-US" sz="11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Quem? Nome, foto e uma frase que especifique o problema</a:t>
            </a:r>
          </a:p>
          <a:p>
            <a:endParaRPr lang="pt-BR" sz="1200" dirty="0"/>
          </a:p>
        </p:txBody>
      </p:sp>
      <p:sp>
        <p:nvSpPr>
          <p:cNvPr id="24" name="Google Shape;374;p44">
            <a:extLst>
              <a:ext uri="{FF2B5EF4-FFF2-40B4-BE49-F238E27FC236}">
                <a16:creationId xmlns:a16="http://schemas.microsoft.com/office/drawing/2014/main" xmlns="" id="{4A5D79FB-B7F5-424E-958E-83CEEE54F1D2}"/>
              </a:ext>
            </a:extLst>
          </p:cNvPr>
          <p:cNvSpPr txBox="1">
            <a:spLocks/>
          </p:cNvSpPr>
          <p:nvPr/>
        </p:nvSpPr>
        <p:spPr>
          <a:xfrm>
            <a:off x="5905605" y="553478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Palavras/frases que definem a persona</a:t>
            </a:r>
          </a:p>
          <a:p>
            <a:endParaRPr lang="pt-BR" sz="1200" dirty="0"/>
          </a:p>
        </p:txBody>
      </p:sp>
      <p:sp>
        <p:nvSpPr>
          <p:cNvPr id="25" name="Google Shape;374;p44">
            <a:extLst>
              <a:ext uri="{FF2B5EF4-FFF2-40B4-BE49-F238E27FC236}">
                <a16:creationId xmlns:a16="http://schemas.microsoft.com/office/drawing/2014/main" xmlns="" id="{21CC74BA-FCA9-4D81-AF53-EF1BDDAF993F}"/>
              </a:ext>
            </a:extLst>
          </p:cNvPr>
          <p:cNvSpPr txBox="1">
            <a:spLocks/>
          </p:cNvSpPr>
          <p:nvPr/>
        </p:nvSpPr>
        <p:spPr>
          <a:xfrm>
            <a:off x="274120" y="124927"/>
            <a:ext cx="8613855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 frequente de ferramentas de monitoramento (5x semana)</a:t>
            </a:r>
          </a:p>
          <a:p>
            <a:endParaRPr lang="pt-BR" sz="1200" dirty="0"/>
          </a:p>
        </p:txBody>
      </p:sp>
      <p:sp>
        <p:nvSpPr>
          <p:cNvPr id="27" name="Google Shape;374;p44">
            <a:extLst>
              <a:ext uri="{FF2B5EF4-FFF2-40B4-BE49-F238E27FC236}">
                <a16:creationId xmlns:a16="http://schemas.microsoft.com/office/drawing/2014/main" xmlns="" id="{F5A648B4-9982-4A73-94AB-5F308433C4AC}"/>
              </a:ext>
            </a:extLst>
          </p:cNvPr>
          <p:cNvSpPr txBox="1">
            <a:spLocks/>
          </p:cNvSpPr>
          <p:nvPr/>
        </p:nvSpPr>
        <p:spPr>
          <a:xfrm>
            <a:off x="351895" y="3189293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  <a:p>
            <a:endParaRPr lang="pt-BR" sz="1200" dirty="0"/>
          </a:p>
        </p:txBody>
      </p:sp>
      <p:pic>
        <p:nvPicPr>
          <p:cNvPr id="15" name="Imagem 1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62430470-260F-42BC-97DA-B65C2CE3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77" y="4554169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2CCE9F3-2997-4665-9932-A81CB78FFD9C}"/>
              </a:ext>
            </a:extLst>
          </p:cNvPr>
          <p:cNvSpPr/>
          <p:nvPr/>
        </p:nvSpPr>
        <p:spPr>
          <a:xfrm>
            <a:off x="201706" y="206700"/>
            <a:ext cx="8216152" cy="473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531301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2" name="Fluxograma: Armazenamento Interno 1">
            <a:extLst>
              <a:ext uri="{FF2B5EF4-FFF2-40B4-BE49-F238E27FC236}">
                <a16:creationId xmlns:a16="http://schemas.microsoft.com/office/drawing/2014/main" xmlns="" id="{8C8C27EE-27AF-4727-ACD7-5DBB48B8489C}"/>
              </a:ext>
            </a:extLst>
          </p:cNvPr>
          <p:cNvSpPr/>
          <p:nvPr/>
        </p:nvSpPr>
        <p:spPr>
          <a:xfrm>
            <a:off x="221877" y="484398"/>
            <a:ext cx="3550023" cy="4174704"/>
          </a:xfrm>
          <a:prstGeom prst="flowChartInternalStorag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uma solução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me avisar antes das máquinas desligarem.</a:t>
            </a:r>
          </a:p>
          <a:p>
            <a:pPr algn="ctr"/>
            <a:endParaRPr lang="pt-BR" dirty="0"/>
          </a:p>
        </p:txBody>
      </p:sp>
      <p:sp>
        <p:nvSpPr>
          <p:cNvPr id="9" name="Google Shape;417;p46">
            <a:extLst>
              <a:ext uri="{FF2B5EF4-FFF2-40B4-BE49-F238E27FC236}">
                <a16:creationId xmlns:a16="http://schemas.microsoft.com/office/drawing/2014/main" xmlns="" id="{CB77E218-4C4B-4752-9724-0C29165E785A}"/>
              </a:ext>
            </a:extLst>
          </p:cNvPr>
          <p:cNvSpPr txBox="1">
            <a:spLocks/>
          </p:cNvSpPr>
          <p:nvPr/>
        </p:nvSpPr>
        <p:spPr>
          <a:xfrm>
            <a:off x="201706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  <p:sp>
        <p:nvSpPr>
          <p:cNvPr id="13" name="Fluxograma: Armazenamento Interno 12">
            <a:extLst>
              <a:ext uri="{FF2B5EF4-FFF2-40B4-BE49-F238E27FC236}">
                <a16:creationId xmlns:a16="http://schemas.microsoft.com/office/drawing/2014/main" xmlns="" id="{8802DC62-15A1-4456-8081-0685431C7D48}"/>
              </a:ext>
            </a:extLst>
          </p:cNvPr>
          <p:cNvSpPr/>
          <p:nvPr/>
        </p:nvSpPr>
        <p:spPr>
          <a:xfrm>
            <a:off x="5301821" y="484398"/>
            <a:ext cx="3550023" cy="4174704"/>
          </a:xfrm>
          <a:prstGeom prst="flowChartInternalStora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receber uma mensagem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saber se existem aplicativos em segundo plano.</a:t>
            </a:r>
          </a:p>
          <a:p>
            <a:pPr algn="ctr"/>
            <a:endParaRPr lang="pt-BR" dirty="0"/>
          </a:p>
        </p:txBody>
      </p:sp>
      <p:sp>
        <p:nvSpPr>
          <p:cNvPr id="14" name="Google Shape;417;p46">
            <a:extLst>
              <a:ext uri="{FF2B5EF4-FFF2-40B4-BE49-F238E27FC236}">
                <a16:creationId xmlns:a16="http://schemas.microsoft.com/office/drawing/2014/main" xmlns="" id="{826FD412-A1C1-4ACC-9E7E-7084820E6AC6}"/>
              </a:ext>
            </a:extLst>
          </p:cNvPr>
          <p:cNvSpPr txBox="1">
            <a:spLocks/>
          </p:cNvSpPr>
          <p:nvPr/>
        </p:nvSpPr>
        <p:spPr>
          <a:xfrm>
            <a:off x="5416403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0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B01100F-B5E6-43F2-9776-A2050830B858}"/>
              </a:ext>
            </a:extLst>
          </p:cNvPr>
          <p:cNvSpPr/>
          <p:nvPr/>
        </p:nvSpPr>
        <p:spPr>
          <a:xfrm>
            <a:off x="517711" y="295835"/>
            <a:ext cx="7920317" cy="464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xmlns="" id="{5D3DE0BE-69EE-4B8E-80B2-F6B18548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29" y="900522"/>
            <a:ext cx="2993142" cy="27401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323481BB-041C-4A66-9771-857BA21CA2D7}"/>
              </a:ext>
            </a:extLst>
          </p:cNvPr>
          <p:cNvSpPr txBox="1"/>
          <p:nvPr/>
        </p:nvSpPr>
        <p:spPr>
          <a:xfrm>
            <a:off x="2885867" y="4060404"/>
            <a:ext cx="36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rush Script MT" panose="03060802040406070304" pitchFamily="66" charset="0"/>
              </a:rPr>
              <a:t>Os conhecimentos do amanhã, hoje.</a:t>
            </a:r>
          </a:p>
        </p:txBody>
      </p:sp>
    </p:spTree>
    <p:extLst>
      <p:ext uri="{BB962C8B-B14F-4D97-AF65-F5344CB8AC3E}">
        <p14:creationId xmlns:p14="http://schemas.microsoft.com/office/powerpoint/2010/main" val="9117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23EDA186-09B1-46EA-B62A-18E3D84C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CA70183-A154-44A8-9ED0-7A342B24333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" name="Imagem 2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xmlns="" id="{61C8B5FA-6D89-4BDE-B2EF-4BF4F12E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E7A767D-7089-48B5-B2C9-07B484AC7577}"/>
              </a:ext>
            </a:extLst>
          </p:cNvPr>
          <p:cNvSpPr/>
          <p:nvPr/>
        </p:nvSpPr>
        <p:spPr>
          <a:xfrm>
            <a:off x="4208929" y="1662500"/>
            <a:ext cx="4121725" cy="341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MER</a:t>
            </a:r>
            <a:endParaRPr dirty="0"/>
          </a:p>
        </p:txBody>
      </p:sp>
      <p:grpSp>
        <p:nvGrpSpPr>
          <p:cNvPr id="654" name="Google Shape;654;p63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55" name="Google Shape;655;p63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D6EA363-A002-4559-9448-FBE9D6E6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01" y="1495293"/>
            <a:ext cx="4788598" cy="3584211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913DED4F-9272-43AC-A541-ABDBFDDA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54" y="63996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Institucional</a:t>
            </a:r>
            <a:endParaRPr dirty="0"/>
          </a:p>
        </p:txBody>
      </p:sp>
      <p:sp>
        <p:nvSpPr>
          <p:cNvPr id="902" name="Google Shape;902;p74"/>
          <p:cNvSpPr/>
          <p:nvPr/>
        </p:nvSpPr>
        <p:spPr>
          <a:xfrm>
            <a:off x="1170124" y="1340336"/>
            <a:ext cx="3724254" cy="2462829"/>
          </a:xfrm>
          <a:custGeom>
            <a:avLst/>
            <a:gdLst/>
            <a:ahLst/>
            <a:cxnLst/>
            <a:rect l="l" t="t" r="r" b="b"/>
            <a:pathLst>
              <a:path w="148421" h="98150" extrusionOk="0">
                <a:moveTo>
                  <a:pt x="144022" y="3901"/>
                </a:moveTo>
                <a:lnTo>
                  <a:pt x="144021" y="86785"/>
                </a:lnTo>
                <a:lnTo>
                  <a:pt x="3985" y="86785"/>
                </a:lnTo>
                <a:lnTo>
                  <a:pt x="3985" y="3901"/>
                </a:lnTo>
                <a:close/>
                <a:moveTo>
                  <a:pt x="6895" y="0"/>
                </a:moveTo>
                <a:cubicBezTo>
                  <a:pt x="3087" y="0"/>
                  <a:pt x="1" y="3087"/>
                  <a:pt x="1" y="6895"/>
                </a:cubicBezTo>
                <a:lnTo>
                  <a:pt x="1" y="91255"/>
                </a:lnTo>
                <a:cubicBezTo>
                  <a:pt x="1" y="95063"/>
                  <a:pt x="3087" y="98150"/>
                  <a:pt x="6895" y="98150"/>
                </a:cubicBezTo>
                <a:lnTo>
                  <a:pt x="141526" y="98150"/>
                </a:lnTo>
                <a:cubicBezTo>
                  <a:pt x="145334" y="98150"/>
                  <a:pt x="148421" y="95063"/>
                  <a:pt x="148421" y="91255"/>
                </a:cubicBezTo>
                <a:lnTo>
                  <a:pt x="148421" y="6895"/>
                </a:lnTo>
                <a:cubicBezTo>
                  <a:pt x="148421" y="3087"/>
                  <a:pt x="145334" y="0"/>
                  <a:pt x="141526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4"/>
          <p:cNvSpPr/>
          <p:nvPr/>
        </p:nvSpPr>
        <p:spPr>
          <a:xfrm>
            <a:off x="2665124" y="3741128"/>
            <a:ext cx="801103" cy="79669"/>
          </a:xfrm>
          <a:custGeom>
            <a:avLst/>
            <a:gdLst/>
            <a:ahLst/>
            <a:cxnLst/>
            <a:rect l="l" t="t" r="r" b="b"/>
            <a:pathLst>
              <a:path w="31926" h="3175" extrusionOk="0">
                <a:moveTo>
                  <a:pt x="0" y="0"/>
                </a:moveTo>
                <a:lnTo>
                  <a:pt x="1995" y="3174"/>
                </a:lnTo>
                <a:lnTo>
                  <a:pt x="30074" y="3174"/>
                </a:lnTo>
                <a:lnTo>
                  <a:pt x="31926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1170124" y="3622647"/>
            <a:ext cx="3724254" cy="11869"/>
          </a:xfrm>
          <a:custGeom>
            <a:avLst/>
            <a:gdLst/>
            <a:ahLst/>
            <a:cxnLst/>
            <a:rect l="l" t="t" r="r" b="b"/>
            <a:pathLst>
              <a:path w="148421" h="473" extrusionOk="0">
                <a:moveTo>
                  <a:pt x="1" y="0"/>
                </a:moveTo>
                <a:lnTo>
                  <a:pt x="1" y="472"/>
                </a:lnTo>
                <a:lnTo>
                  <a:pt x="148421" y="472"/>
                </a:lnTo>
                <a:lnTo>
                  <a:pt x="148421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3BB9D16-CEFD-44A4-AEED-C0E24B50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2" y="1455850"/>
            <a:ext cx="3455894" cy="2052818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xmlns="" id="{F181E95B-B182-4EB0-B67D-FAF4D35D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ult Lesson Plan by Slidesgo">
  <a:themeElements>
    <a:clrScheme name="Simple Light">
      <a:dk1>
        <a:srgbClr val="FFFFFF"/>
      </a:dk1>
      <a:lt1>
        <a:srgbClr val="FFFFFF"/>
      </a:lt1>
      <a:dk2>
        <a:srgbClr val="EB43F6"/>
      </a:dk2>
      <a:lt2>
        <a:srgbClr val="73DDF3"/>
      </a:lt2>
      <a:accent1>
        <a:srgbClr val="000000"/>
      </a:accent1>
      <a:accent2>
        <a:srgbClr val="FFFFFF"/>
      </a:accent2>
      <a:accent3>
        <a:srgbClr val="EB43F6"/>
      </a:accent3>
      <a:accent4>
        <a:srgbClr val="73DDF3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209</Words>
  <Application>Microsoft Office PowerPoint</Application>
  <PresentationFormat>Apresentação na tela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Didact Gothic</vt:lpstr>
      <vt:lpstr>Brush Script MT</vt:lpstr>
      <vt:lpstr>Arial</vt:lpstr>
      <vt:lpstr>Michroma</vt:lpstr>
      <vt:lpstr>Edult Lesson Plan by Slidesgo</vt:lpstr>
      <vt:lpstr>Apresentação do PowerPoint</vt:lpstr>
      <vt:lpstr>Nosso time</vt:lpstr>
      <vt:lpstr>Apresentação do PowerPoint</vt:lpstr>
      <vt:lpstr>Apresentação do PowerPoint</vt:lpstr>
      <vt:lpstr>User Story</vt:lpstr>
      <vt:lpstr>Apresentação do PowerPoint</vt:lpstr>
      <vt:lpstr>Apresentação do PowerPoint</vt:lpstr>
      <vt:lpstr>MER</vt:lpstr>
      <vt:lpstr>Site Institucional</vt:lpstr>
      <vt:lpstr>Project schedule 2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GELI’S</dc:title>
  <dc:creator>Gabriel Alves</dc:creator>
  <cp:lastModifiedBy>Conta da Microsoft</cp:lastModifiedBy>
  <cp:revision>8</cp:revision>
  <dcterms:modified xsi:type="dcterms:W3CDTF">2021-09-03T22:49:34Z</dcterms:modified>
</cp:coreProperties>
</file>