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3"/>
  </p:notesMasterIdLst>
  <p:sldIdLst>
    <p:sldId id="256" r:id="rId2"/>
    <p:sldId id="315" r:id="rId3"/>
    <p:sldId id="312" r:id="rId4"/>
    <p:sldId id="313" r:id="rId5"/>
    <p:sldId id="317" r:id="rId6"/>
    <p:sldId id="318" r:id="rId7"/>
    <p:sldId id="258" r:id="rId8"/>
    <p:sldId id="277" r:id="rId9"/>
    <p:sldId id="314" r:id="rId10"/>
    <p:sldId id="278" r:id="rId11"/>
    <p:sldId id="291" r:id="rId12"/>
  </p:sldIdLst>
  <p:sldSz cx="9144000" cy="5143500" type="screen16x9"/>
  <p:notesSz cx="6858000" cy="9144000"/>
  <p:embeddedFontLst>
    <p:embeddedFont>
      <p:font typeface="Didact Gothic" panose="020B0604020202020204" charset="0"/>
      <p:regular r:id="rId14"/>
    </p:embeddedFont>
    <p:embeddedFont>
      <p:font typeface="Michroma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43F6"/>
    <a:srgbClr val="73D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7FA410-59A0-4829-ADB4-DBE6A452FD8F}">
  <a:tblStyle styleId="{AF7FA410-59A0-4829-ADB4-DBE6A452FD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Thais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a32d4262a1_3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a32d4262a1_3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Leo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a3244cfb57_0_3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a3244cfb57_0_3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Leo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a3244cfb57_0_2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a3244cfb57_0_2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Thais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7686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a3244cfb57_0_2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a3244cfb57_0_2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Gabriel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8026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Thais</a:t>
            </a:r>
          </a:p>
        </p:txBody>
      </p:sp>
    </p:spTree>
    <p:extLst>
      <p:ext uri="{BB962C8B-B14F-4D97-AF65-F5344CB8AC3E}">
        <p14:creationId xmlns:p14="http://schemas.microsoft.com/office/powerpoint/2010/main" val="4218175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7395e1ec2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7395e1ec2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Julia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9850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7395e1ec2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7395e1ec2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Julia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4723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73b3767d5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73b3767d5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Julia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a3244cfb57_0_1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a3244cfb57_0_1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Gustavo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a3244cfb57_0_30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a3244cfb57_0_30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Gustavo e Gabriel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013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0000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93150" y="1384867"/>
            <a:ext cx="440338" cy="1647686"/>
          </a:xfrm>
          <a:custGeom>
            <a:avLst/>
            <a:gdLst/>
            <a:ahLst/>
            <a:cxnLst/>
            <a:rect l="l" t="t" r="r" b="b"/>
            <a:pathLst>
              <a:path w="9282" h="34732" fill="none" extrusionOk="0">
                <a:moveTo>
                  <a:pt x="9282" y="34731"/>
                </a:moveTo>
                <a:lnTo>
                  <a:pt x="1" y="2656"/>
                </a:lnTo>
                <a:lnTo>
                  <a:pt x="9253" y="1"/>
                </a:lnTo>
              </a:path>
            </a:pathLst>
          </a:custGeom>
          <a:noFill/>
          <a:ln w="9525" cap="rnd" cmpd="sng">
            <a:solidFill>
              <a:srgbClr val="B80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8398051">
            <a:off x="4625530" y="1059756"/>
            <a:ext cx="817232" cy="918145"/>
          </a:xfrm>
          <a:custGeom>
            <a:avLst/>
            <a:gdLst/>
            <a:ahLst/>
            <a:cxnLst/>
            <a:rect l="l" t="t" r="r" b="b"/>
            <a:pathLst>
              <a:path w="21744" h="24429" fill="none" extrusionOk="0">
                <a:moveTo>
                  <a:pt x="21744" y="24428"/>
                </a:moveTo>
                <a:lnTo>
                  <a:pt x="17979" y="0"/>
                </a:lnTo>
                <a:lnTo>
                  <a:pt x="1" y="7909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30532" y="4345181"/>
            <a:ext cx="1963304" cy="523406"/>
          </a:xfrm>
          <a:custGeom>
            <a:avLst/>
            <a:gdLst/>
            <a:ahLst/>
            <a:cxnLst/>
            <a:rect l="l" t="t" r="r" b="b"/>
            <a:pathLst>
              <a:path w="41385" h="11033" fill="none" extrusionOk="0">
                <a:moveTo>
                  <a:pt x="41385" y="1"/>
                </a:moveTo>
                <a:lnTo>
                  <a:pt x="3181" y="11033"/>
                </a:lnTo>
                <a:lnTo>
                  <a:pt x="0" y="1"/>
                </a:lnTo>
              </a:path>
            </a:pathLst>
          </a:custGeom>
          <a:noFill/>
          <a:ln w="9525" cap="rnd" cmpd="sng">
            <a:solidFill>
              <a:srgbClr val="B80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878864" y="2833487"/>
            <a:ext cx="438962" cy="1647639"/>
          </a:xfrm>
          <a:custGeom>
            <a:avLst/>
            <a:gdLst/>
            <a:ahLst/>
            <a:cxnLst/>
            <a:rect l="l" t="t" r="r" b="b"/>
            <a:pathLst>
              <a:path w="9253" h="34731" fill="none" extrusionOk="0">
                <a:moveTo>
                  <a:pt x="1" y="0"/>
                </a:moveTo>
                <a:lnTo>
                  <a:pt x="9253" y="32075"/>
                </a:lnTo>
                <a:lnTo>
                  <a:pt x="1" y="34731"/>
                </a:lnTo>
              </a:path>
            </a:pathLst>
          </a:custGeom>
          <a:noFill/>
          <a:ln w="9525" cap="rnd" cmpd="sng">
            <a:solidFill>
              <a:srgbClr val="B80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395199" y="569956"/>
            <a:ext cx="1964728" cy="523406"/>
          </a:xfrm>
          <a:custGeom>
            <a:avLst/>
            <a:gdLst/>
            <a:ahLst/>
            <a:cxnLst/>
            <a:rect l="l" t="t" r="r" b="b"/>
            <a:pathLst>
              <a:path w="41415" h="11033" fill="none" extrusionOk="0">
                <a:moveTo>
                  <a:pt x="1" y="11032"/>
                </a:moveTo>
                <a:lnTo>
                  <a:pt x="38204" y="0"/>
                </a:lnTo>
                <a:lnTo>
                  <a:pt x="41415" y="11032"/>
                </a:lnTo>
              </a:path>
            </a:pathLst>
          </a:custGeom>
          <a:noFill/>
          <a:ln w="9525" cap="rnd" cmpd="sng">
            <a:solidFill>
              <a:srgbClr val="B80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380210">
            <a:off x="2886047" y="286030"/>
            <a:ext cx="923988" cy="923988"/>
          </a:xfrm>
          <a:custGeom>
            <a:avLst/>
            <a:gdLst/>
            <a:ahLst/>
            <a:cxnLst/>
            <a:rect l="l" t="t" r="r" b="b"/>
            <a:pathLst>
              <a:path w="19584" h="19584" fill="none" extrusionOk="0">
                <a:moveTo>
                  <a:pt x="19583" y="11062"/>
                </a:moveTo>
                <a:lnTo>
                  <a:pt x="12871" y="8435"/>
                </a:lnTo>
                <a:lnTo>
                  <a:pt x="15497" y="1722"/>
                </a:lnTo>
                <a:lnTo>
                  <a:pt x="11061" y="0"/>
                </a:lnTo>
                <a:lnTo>
                  <a:pt x="8435" y="6713"/>
                </a:lnTo>
                <a:lnTo>
                  <a:pt x="1722" y="4086"/>
                </a:lnTo>
                <a:lnTo>
                  <a:pt x="0" y="8523"/>
                </a:lnTo>
                <a:lnTo>
                  <a:pt x="6713" y="11149"/>
                </a:lnTo>
                <a:lnTo>
                  <a:pt x="4086" y="17862"/>
                </a:lnTo>
                <a:lnTo>
                  <a:pt x="8522" y="19584"/>
                </a:lnTo>
                <a:lnTo>
                  <a:pt x="11149" y="12871"/>
                </a:lnTo>
                <a:lnTo>
                  <a:pt x="17832" y="15498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744680">
            <a:off x="729136" y="536125"/>
            <a:ext cx="1799036" cy="25"/>
          </a:xfrm>
          <a:custGeom>
            <a:avLst/>
            <a:gdLst/>
            <a:ahLst/>
            <a:cxnLst/>
            <a:rect l="l" t="t" r="r" b="b"/>
            <a:pathLst>
              <a:path w="71971" h="1" fill="none" extrusionOk="0">
                <a:moveTo>
                  <a:pt x="0" y="1"/>
                </a:moveTo>
                <a:lnTo>
                  <a:pt x="71971" y="1"/>
                </a:lnTo>
              </a:path>
            </a:pathLst>
          </a:custGeom>
          <a:noFill/>
          <a:ln w="9525" cap="rnd" cmpd="sng">
            <a:solidFill>
              <a:srgbClr val="FEFC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744680">
            <a:off x="1108028" y="831647"/>
            <a:ext cx="1799036" cy="25"/>
          </a:xfrm>
          <a:custGeom>
            <a:avLst/>
            <a:gdLst/>
            <a:ahLst/>
            <a:cxnLst/>
            <a:rect l="l" t="t" r="r" b="b"/>
            <a:pathLst>
              <a:path w="71971" h="1" fill="none" extrusionOk="0">
                <a:moveTo>
                  <a:pt x="0" y="1"/>
                </a:moveTo>
                <a:lnTo>
                  <a:pt x="71971" y="1"/>
                </a:lnTo>
              </a:path>
            </a:pathLst>
          </a:custGeom>
          <a:noFill/>
          <a:ln w="9525" cap="rnd" cmpd="sng">
            <a:solidFill>
              <a:srgbClr val="FEFC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-1234765">
            <a:off x="4533231" y="4685541"/>
            <a:ext cx="1290954" cy="21"/>
          </a:xfrm>
          <a:custGeom>
            <a:avLst/>
            <a:gdLst/>
            <a:ahLst/>
            <a:cxnLst/>
            <a:rect l="l" t="t" r="r" b="b"/>
            <a:pathLst>
              <a:path w="71971" h="1" fill="none" extrusionOk="0">
                <a:moveTo>
                  <a:pt x="0" y="1"/>
                </a:moveTo>
                <a:lnTo>
                  <a:pt x="71971" y="1"/>
                </a:lnTo>
              </a:path>
            </a:pathLst>
          </a:custGeom>
          <a:noFill/>
          <a:ln w="9525" cap="rnd" cmpd="sng">
            <a:solidFill>
              <a:srgbClr val="FEFC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1234765">
            <a:off x="4181888" y="4615906"/>
            <a:ext cx="1290954" cy="21"/>
          </a:xfrm>
          <a:custGeom>
            <a:avLst/>
            <a:gdLst/>
            <a:ahLst/>
            <a:cxnLst/>
            <a:rect l="l" t="t" r="r" b="b"/>
            <a:pathLst>
              <a:path w="71971" h="1" fill="none" extrusionOk="0">
                <a:moveTo>
                  <a:pt x="0" y="1"/>
                </a:moveTo>
                <a:lnTo>
                  <a:pt x="71971" y="1"/>
                </a:lnTo>
              </a:path>
            </a:pathLst>
          </a:custGeom>
          <a:noFill/>
          <a:ln w="9525" cap="rnd" cmpd="sng">
            <a:solidFill>
              <a:srgbClr val="FEFC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566300" y="1483000"/>
            <a:ext cx="3828900" cy="2336100"/>
          </a:xfrm>
          <a:prstGeom prst="rect">
            <a:avLst/>
          </a:prstGeom>
          <a:effectLst>
            <a:outerShdw blurRad="142875" dist="95250" dir="10200000" algn="bl" rotWithShape="0">
              <a:srgbClr val="FF00FF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483750" y="3819075"/>
            <a:ext cx="4695600" cy="3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bg>
      <p:bgPr>
        <a:solidFill>
          <a:srgbClr val="000000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/>
          <p:nvPr/>
        </p:nvSpPr>
        <p:spPr>
          <a:xfrm>
            <a:off x="5021126" y="217877"/>
            <a:ext cx="1568241" cy="970277"/>
          </a:xfrm>
          <a:custGeom>
            <a:avLst/>
            <a:gdLst/>
            <a:ahLst/>
            <a:cxnLst/>
            <a:rect l="l" t="t" r="r" b="b"/>
            <a:pathLst>
              <a:path w="16607" h="10274" fill="none" extrusionOk="0">
                <a:moveTo>
                  <a:pt x="1" y="10274"/>
                </a:moveTo>
                <a:lnTo>
                  <a:pt x="16607" y="8494"/>
                </a:lnTo>
                <a:lnTo>
                  <a:pt x="12463" y="1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4"/>
          <p:cNvSpPr/>
          <p:nvPr/>
        </p:nvSpPr>
        <p:spPr>
          <a:xfrm>
            <a:off x="411499" y="3722649"/>
            <a:ext cx="609893" cy="849358"/>
          </a:xfrm>
          <a:custGeom>
            <a:avLst/>
            <a:gdLst/>
            <a:ahLst/>
            <a:cxnLst/>
            <a:rect l="l" t="t" r="r" b="b"/>
            <a:pathLst>
              <a:path w="6100" h="8494" fill="none" extrusionOk="0">
                <a:moveTo>
                  <a:pt x="6100" y="8494"/>
                </a:moveTo>
                <a:lnTo>
                  <a:pt x="0" y="6130"/>
                </a:lnTo>
                <a:lnTo>
                  <a:pt x="1956" y="1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4"/>
          <p:cNvSpPr/>
          <p:nvPr/>
        </p:nvSpPr>
        <p:spPr>
          <a:xfrm rot="7614878">
            <a:off x="5993620" y="4161659"/>
            <a:ext cx="981938" cy="692285"/>
          </a:xfrm>
          <a:custGeom>
            <a:avLst/>
            <a:gdLst/>
            <a:ahLst/>
            <a:cxnLst/>
            <a:rect l="l" t="t" r="r" b="b"/>
            <a:pathLst>
              <a:path w="12171" h="8581" fill="none" extrusionOk="0">
                <a:moveTo>
                  <a:pt x="0" y="0"/>
                </a:moveTo>
                <a:lnTo>
                  <a:pt x="12170" y="5429"/>
                </a:lnTo>
                <a:lnTo>
                  <a:pt x="4232" y="8581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4"/>
          <p:cNvSpPr/>
          <p:nvPr/>
        </p:nvSpPr>
        <p:spPr>
          <a:xfrm>
            <a:off x="7356550" y="1188153"/>
            <a:ext cx="879070" cy="879103"/>
          </a:xfrm>
          <a:custGeom>
            <a:avLst/>
            <a:gdLst/>
            <a:ahLst/>
            <a:cxnLst/>
            <a:rect l="l" t="t" r="r" b="b"/>
            <a:pathLst>
              <a:path w="8873" h="8874" fill="none" extrusionOk="0">
                <a:moveTo>
                  <a:pt x="7151" y="1489"/>
                </a:moveTo>
                <a:cubicBezTo>
                  <a:pt x="8785" y="3007"/>
                  <a:pt x="8873" y="5546"/>
                  <a:pt x="7355" y="7151"/>
                </a:cubicBezTo>
                <a:cubicBezTo>
                  <a:pt x="5837" y="8786"/>
                  <a:pt x="3328" y="8873"/>
                  <a:pt x="1693" y="7355"/>
                </a:cubicBezTo>
                <a:cubicBezTo>
                  <a:pt x="88" y="5867"/>
                  <a:pt x="0" y="3328"/>
                  <a:pt x="1489" y="1694"/>
                </a:cubicBezTo>
                <a:cubicBezTo>
                  <a:pt x="3006" y="88"/>
                  <a:pt x="5546" y="1"/>
                  <a:pt x="7151" y="1489"/>
                </a:cubicBez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/>
          </p:nvPr>
        </p:nvSpPr>
        <p:spPr>
          <a:xfrm>
            <a:off x="5254175" y="1526075"/>
            <a:ext cx="2808000" cy="9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8" name="Google Shape;318;p34"/>
          <p:cNvSpPr txBox="1">
            <a:spLocks noGrp="1"/>
          </p:cNvSpPr>
          <p:nvPr>
            <p:ph type="body" idx="1"/>
          </p:nvPr>
        </p:nvSpPr>
        <p:spPr>
          <a:xfrm>
            <a:off x="5254175" y="2531025"/>
            <a:ext cx="2808000" cy="10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and Credits">
  <p:cSld name="TITLE_1">
    <p:bg>
      <p:bgPr>
        <a:solidFill>
          <a:srgbClr val="000000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38"/>
          <p:cNvGrpSpPr/>
          <p:nvPr/>
        </p:nvGrpSpPr>
        <p:grpSpPr>
          <a:xfrm>
            <a:off x="1048453" y="722909"/>
            <a:ext cx="2354074" cy="2236642"/>
            <a:chOff x="6524897" y="1455917"/>
            <a:chExt cx="432115" cy="410529"/>
          </a:xfrm>
        </p:grpSpPr>
        <p:sp>
          <p:nvSpPr>
            <p:cNvPr id="341" name="Google Shape;341;p38"/>
            <p:cNvSpPr/>
            <p:nvPr/>
          </p:nvSpPr>
          <p:spPr>
            <a:xfrm>
              <a:off x="6541836" y="1609596"/>
              <a:ext cx="415175" cy="256850"/>
            </a:xfrm>
            <a:custGeom>
              <a:avLst/>
              <a:gdLst/>
              <a:ahLst/>
              <a:cxnLst/>
              <a:rect l="l" t="t" r="r" b="b"/>
              <a:pathLst>
                <a:path w="16607" h="10274" fill="none" extrusionOk="0">
                  <a:moveTo>
                    <a:pt x="1" y="10274"/>
                  </a:moveTo>
                  <a:lnTo>
                    <a:pt x="16607" y="8494"/>
                  </a:lnTo>
                  <a:lnTo>
                    <a:pt x="124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6524897" y="1455917"/>
              <a:ext cx="223656" cy="311433"/>
            </a:xfrm>
            <a:custGeom>
              <a:avLst/>
              <a:gdLst/>
              <a:ahLst/>
              <a:cxnLst/>
              <a:rect l="l" t="t" r="r" b="b"/>
              <a:pathLst>
                <a:path w="6100" h="8494" fill="none" extrusionOk="0">
                  <a:moveTo>
                    <a:pt x="6100" y="8494"/>
                  </a:moveTo>
                  <a:lnTo>
                    <a:pt x="0" y="6130"/>
                  </a:lnTo>
                  <a:lnTo>
                    <a:pt x="195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" name="Google Shape;343;p38"/>
          <p:cNvSpPr/>
          <p:nvPr/>
        </p:nvSpPr>
        <p:spPr>
          <a:xfrm rot="7614885">
            <a:off x="2158510" y="3822794"/>
            <a:ext cx="1298305" cy="915336"/>
          </a:xfrm>
          <a:custGeom>
            <a:avLst/>
            <a:gdLst/>
            <a:ahLst/>
            <a:cxnLst/>
            <a:rect l="l" t="t" r="r" b="b"/>
            <a:pathLst>
              <a:path w="12171" h="8581" fill="none" extrusionOk="0">
                <a:moveTo>
                  <a:pt x="0" y="0"/>
                </a:moveTo>
                <a:lnTo>
                  <a:pt x="12170" y="5429"/>
                </a:lnTo>
                <a:lnTo>
                  <a:pt x="4232" y="8581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8"/>
          <p:cNvSpPr/>
          <p:nvPr/>
        </p:nvSpPr>
        <p:spPr>
          <a:xfrm>
            <a:off x="4146426" y="1867449"/>
            <a:ext cx="1092067" cy="1092101"/>
          </a:xfrm>
          <a:custGeom>
            <a:avLst/>
            <a:gdLst/>
            <a:ahLst/>
            <a:cxnLst/>
            <a:rect l="l" t="t" r="r" b="b"/>
            <a:pathLst>
              <a:path w="8873" h="8874" fill="none" extrusionOk="0">
                <a:moveTo>
                  <a:pt x="7151" y="1489"/>
                </a:moveTo>
                <a:cubicBezTo>
                  <a:pt x="8785" y="3007"/>
                  <a:pt x="8873" y="5546"/>
                  <a:pt x="7355" y="7151"/>
                </a:cubicBezTo>
                <a:cubicBezTo>
                  <a:pt x="5837" y="8786"/>
                  <a:pt x="3328" y="8873"/>
                  <a:pt x="1693" y="7355"/>
                </a:cubicBezTo>
                <a:cubicBezTo>
                  <a:pt x="88" y="5867"/>
                  <a:pt x="0" y="3328"/>
                  <a:pt x="1489" y="1694"/>
                </a:cubicBezTo>
                <a:cubicBezTo>
                  <a:pt x="3006" y="88"/>
                  <a:pt x="5546" y="1"/>
                  <a:pt x="7151" y="1489"/>
                </a:cubicBez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8"/>
          <p:cNvSpPr txBox="1">
            <a:spLocks noGrp="1"/>
          </p:cNvSpPr>
          <p:nvPr>
            <p:ph type="ctrTitle"/>
          </p:nvPr>
        </p:nvSpPr>
        <p:spPr>
          <a:xfrm>
            <a:off x="4529900" y="722900"/>
            <a:ext cx="3774900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6" name="Google Shape;346;p38"/>
          <p:cNvSpPr txBox="1">
            <a:spLocks noGrp="1"/>
          </p:cNvSpPr>
          <p:nvPr>
            <p:ph type="subTitle" idx="1"/>
          </p:nvPr>
        </p:nvSpPr>
        <p:spPr>
          <a:xfrm>
            <a:off x="5349200" y="1415600"/>
            <a:ext cx="2955600" cy="11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7" name="Google Shape;347;p38"/>
          <p:cNvSpPr txBox="1"/>
          <p:nvPr/>
        </p:nvSpPr>
        <p:spPr>
          <a:xfrm>
            <a:off x="4125450" y="3394100"/>
            <a:ext cx="4249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. 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AND_BODY_1_1_1">
    <p:bg>
      <p:bgPr>
        <a:solidFill>
          <a:srgbClr val="000000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000000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 txBox="1">
            <a:spLocks noGrp="1"/>
          </p:cNvSpPr>
          <p:nvPr>
            <p:ph type="subTitle" idx="1"/>
          </p:nvPr>
        </p:nvSpPr>
        <p:spPr>
          <a:xfrm>
            <a:off x="2549400" y="1134050"/>
            <a:ext cx="40452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body" idx="2"/>
          </p:nvPr>
        </p:nvSpPr>
        <p:spPr>
          <a:xfrm>
            <a:off x="4866500" y="2074175"/>
            <a:ext cx="3837000" cy="25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701100" y="569300"/>
            <a:ext cx="77418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0000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/>
          <p:nvPr/>
        </p:nvSpPr>
        <p:spPr>
          <a:xfrm>
            <a:off x="6174531" y="3314138"/>
            <a:ext cx="1951738" cy="1207529"/>
          </a:xfrm>
          <a:custGeom>
            <a:avLst/>
            <a:gdLst/>
            <a:ahLst/>
            <a:cxnLst/>
            <a:rect l="l" t="t" r="r" b="b"/>
            <a:pathLst>
              <a:path w="16607" h="10274" fill="none" extrusionOk="0">
                <a:moveTo>
                  <a:pt x="1" y="10274"/>
                </a:moveTo>
                <a:lnTo>
                  <a:pt x="16607" y="8494"/>
                </a:lnTo>
                <a:lnTo>
                  <a:pt x="12463" y="1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/>
          <p:nvPr/>
        </p:nvSpPr>
        <p:spPr>
          <a:xfrm rot="8100035">
            <a:off x="7322983" y="540803"/>
            <a:ext cx="1051412" cy="1464123"/>
          </a:xfrm>
          <a:custGeom>
            <a:avLst/>
            <a:gdLst/>
            <a:ahLst/>
            <a:cxnLst/>
            <a:rect l="l" t="t" r="r" b="b"/>
            <a:pathLst>
              <a:path w="6100" h="8494" fill="none" extrusionOk="0">
                <a:moveTo>
                  <a:pt x="6100" y="8494"/>
                </a:moveTo>
                <a:lnTo>
                  <a:pt x="0" y="6130"/>
                </a:lnTo>
                <a:lnTo>
                  <a:pt x="1956" y="1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/>
          <p:nvPr/>
        </p:nvSpPr>
        <p:spPr>
          <a:xfrm rot="7614891">
            <a:off x="777031" y="3703888"/>
            <a:ext cx="1504841" cy="1060951"/>
          </a:xfrm>
          <a:custGeom>
            <a:avLst/>
            <a:gdLst/>
            <a:ahLst/>
            <a:cxnLst/>
            <a:rect l="l" t="t" r="r" b="b"/>
            <a:pathLst>
              <a:path w="12171" h="8581" fill="none" extrusionOk="0">
                <a:moveTo>
                  <a:pt x="0" y="0"/>
                </a:moveTo>
                <a:lnTo>
                  <a:pt x="12170" y="5429"/>
                </a:lnTo>
                <a:lnTo>
                  <a:pt x="4232" y="8581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716450" y="462173"/>
            <a:ext cx="1207482" cy="1207530"/>
          </a:xfrm>
          <a:custGeom>
            <a:avLst/>
            <a:gdLst/>
            <a:ahLst/>
            <a:cxnLst/>
            <a:rect l="l" t="t" r="r" b="b"/>
            <a:pathLst>
              <a:path w="8873" h="8874" fill="none" extrusionOk="0">
                <a:moveTo>
                  <a:pt x="7151" y="1489"/>
                </a:moveTo>
                <a:cubicBezTo>
                  <a:pt x="8785" y="3007"/>
                  <a:pt x="8873" y="5546"/>
                  <a:pt x="7355" y="7151"/>
                </a:cubicBezTo>
                <a:cubicBezTo>
                  <a:pt x="5837" y="8786"/>
                  <a:pt x="3328" y="8873"/>
                  <a:pt x="1693" y="7355"/>
                </a:cubicBezTo>
                <a:cubicBezTo>
                  <a:pt x="88" y="5867"/>
                  <a:pt x="0" y="3328"/>
                  <a:pt x="1489" y="1694"/>
                </a:cubicBezTo>
                <a:cubicBezTo>
                  <a:pt x="3006" y="88"/>
                  <a:pt x="5546" y="1"/>
                  <a:pt x="7151" y="1489"/>
                </a:cubicBez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669763"/>
            <a:ext cx="8520600" cy="13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1"/>
          </p:nvPr>
        </p:nvSpPr>
        <p:spPr>
          <a:xfrm>
            <a:off x="311700" y="3055538"/>
            <a:ext cx="85206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">
    <p:bg>
      <p:bgPr>
        <a:solidFill>
          <a:srgbClr val="000000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3"/>
          <p:cNvGrpSpPr/>
          <p:nvPr/>
        </p:nvGrpSpPr>
        <p:grpSpPr>
          <a:xfrm>
            <a:off x="7184932" y="787359"/>
            <a:ext cx="1273010" cy="955023"/>
            <a:chOff x="6541836" y="1555008"/>
            <a:chExt cx="415175" cy="311438"/>
          </a:xfrm>
        </p:grpSpPr>
        <p:sp>
          <p:nvSpPr>
            <p:cNvPr id="101" name="Google Shape;101;p13"/>
            <p:cNvSpPr/>
            <p:nvPr/>
          </p:nvSpPr>
          <p:spPr>
            <a:xfrm>
              <a:off x="6541836" y="1609596"/>
              <a:ext cx="415175" cy="256850"/>
            </a:xfrm>
            <a:custGeom>
              <a:avLst/>
              <a:gdLst/>
              <a:ahLst/>
              <a:cxnLst/>
              <a:rect l="l" t="t" r="r" b="b"/>
              <a:pathLst>
                <a:path w="16607" h="10274" fill="none" extrusionOk="0">
                  <a:moveTo>
                    <a:pt x="1" y="10274"/>
                  </a:moveTo>
                  <a:lnTo>
                    <a:pt x="16607" y="8494"/>
                  </a:lnTo>
                  <a:lnTo>
                    <a:pt x="124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6596056" y="1555008"/>
              <a:ext cx="152500" cy="212350"/>
            </a:xfrm>
            <a:custGeom>
              <a:avLst/>
              <a:gdLst/>
              <a:ahLst/>
              <a:cxnLst/>
              <a:rect l="l" t="t" r="r" b="b"/>
              <a:pathLst>
                <a:path w="6100" h="8494" fill="none" extrusionOk="0">
                  <a:moveTo>
                    <a:pt x="6100" y="8494"/>
                  </a:moveTo>
                  <a:lnTo>
                    <a:pt x="0" y="6130"/>
                  </a:lnTo>
                  <a:lnTo>
                    <a:pt x="195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3"/>
          <p:cNvSpPr/>
          <p:nvPr/>
        </p:nvSpPr>
        <p:spPr>
          <a:xfrm>
            <a:off x="7470923" y="3994727"/>
            <a:ext cx="864567" cy="609594"/>
          </a:xfrm>
          <a:custGeom>
            <a:avLst/>
            <a:gdLst/>
            <a:ahLst/>
            <a:cxnLst/>
            <a:rect l="l" t="t" r="r" b="b"/>
            <a:pathLst>
              <a:path w="12171" h="8581" fill="none" extrusionOk="0">
                <a:moveTo>
                  <a:pt x="0" y="0"/>
                </a:moveTo>
                <a:lnTo>
                  <a:pt x="12170" y="5429"/>
                </a:lnTo>
                <a:lnTo>
                  <a:pt x="4232" y="8581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393525" y="1742300"/>
            <a:ext cx="1130797" cy="1130903"/>
          </a:xfrm>
          <a:custGeom>
            <a:avLst/>
            <a:gdLst/>
            <a:ahLst/>
            <a:cxnLst/>
            <a:rect l="l" t="t" r="r" b="b"/>
            <a:pathLst>
              <a:path w="8873" h="8874" fill="none" extrusionOk="0">
                <a:moveTo>
                  <a:pt x="7151" y="1489"/>
                </a:moveTo>
                <a:cubicBezTo>
                  <a:pt x="8785" y="3007"/>
                  <a:pt x="8873" y="5546"/>
                  <a:pt x="7355" y="7151"/>
                </a:cubicBezTo>
                <a:cubicBezTo>
                  <a:pt x="5837" y="8786"/>
                  <a:pt x="3328" y="8873"/>
                  <a:pt x="1693" y="7355"/>
                </a:cubicBezTo>
                <a:cubicBezTo>
                  <a:pt x="88" y="5867"/>
                  <a:pt x="0" y="3328"/>
                  <a:pt x="1489" y="1694"/>
                </a:cubicBezTo>
                <a:cubicBezTo>
                  <a:pt x="3006" y="88"/>
                  <a:pt x="5546" y="1"/>
                  <a:pt x="7151" y="1489"/>
                </a:cubicBez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2120786" y="2135475"/>
            <a:ext cx="19782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"/>
          </p:nvPr>
        </p:nvSpPr>
        <p:spPr>
          <a:xfrm>
            <a:off x="2120782" y="2602350"/>
            <a:ext cx="1978200" cy="2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2"/>
          </p:nvPr>
        </p:nvSpPr>
        <p:spPr>
          <a:xfrm>
            <a:off x="5049440" y="2135475"/>
            <a:ext cx="19533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3"/>
          </p:nvPr>
        </p:nvSpPr>
        <p:spPr>
          <a:xfrm>
            <a:off x="5049444" y="2602350"/>
            <a:ext cx="1953300" cy="2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4"/>
          </p:nvPr>
        </p:nvSpPr>
        <p:spPr>
          <a:xfrm>
            <a:off x="2116215" y="3691100"/>
            <a:ext cx="19782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5"/>
          </p:nvPr>
        </p:nvSpPr>
        <p:spPr>
          <a:xfrm>
            <a:off x="2116220" y="4170200"/>
            <a:ext cx="1978200" cy="2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6"/>
          </p:nvPr>
        </p:nvSpPr>
        <p:spPr>
          <a:xfrm>
            <a:off x="5074485" y="3691100"/>
            <a:ext cx="19533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7"/>
          </p:nvPr>
        </p:nvSpPr>
        <p:spPr>
          <a:xfrm>
            <a:off x="5074481" y="4170200"/>
            <a:ext cx="1953300" cy="2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8"/>
          </p:nvPr>
        </p:nvSpPr>
        <p:spPr>
          <a:xfrm>
            <a:off x="701100" y="569300"/>
            <a:ext cx="77418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HEADER_1_1">
    <p:bg>
      <p:bgPr>
        <a:solidFill>
          <a:srgbClr val="000000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/>
          <p:nvPr/>
        </p:nvSpPr>
        <p:spPr>
          <a:xfrm>
            <a:off x="1203500" y="1338224"/>
            <a:ext cx="6585922" cy="1779305"/>
          </a:xfrm>
          <a:custGeom>
            <a:avLst/>
            <a:gdLst/>
            <a:ahLst/>
            <a:cxnLst/>
            <a:rect l="l" t="t" r="r" b="b"/>
            <a:pathLst>
              <a:path w="45967" h="10742" fill="none" extrusionOk="0">
                <a:moveTo>
                  <a:pt x="0" y="1"/>
                </a:moveTo>
                <a:lnTo>
                  <a:pt x="45967" y="1"/>
                </a:lnTo>
                <a:lnTo>
                  <a:pt x="45967" y="10741"/>
                </a:lnTo>
                <a:lnTo>
                  <a:pt x="0" y="10741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1554005" y="3837445"/>
            <a:ext cx="625863" cy="628055"/>
          </a:xfrm>
          <a:custGeom>
            <a:avLst/>
            <a:gdLst/>
            <a:ahLst/>
            <a:cxnLst/>
            <a:rect l="l" t="t" r="r" b="b"/>
            <a:pathLst>
              <a:path w="7998" h="8026" fill="none" extrusionOk="0">
                <a:moveTo>
                  <a:pt x="7998" y="4028"/>
                </a:moveTo>
                <a:cubicBezTo>
                  <a:pt x="7998" y="6217"/>
                  <a:pt x="6217" y="8026"/>
                  <a:pt x="3999" y="8026"/>
                </a:cubicBezTo>
                <a:cubicBezTo>
                  <a:pt x="1781" y="8026"/>
                  <a:pt x="1" y="6217"/>
                  <a:pt x="1" y="4028"/>
                </a:cubicBezTo>
                <a:cubicBezTo>
                  <a:pt x="1" y="1810"/>
                  <a:pt x="1781" y="0"/>
                  <a:pt x="3999" y="0"/>
                </a:cubicBezTo>
                <a:cubicBezTo>
                  <a:pt x="6217" y="0"/>
                  <a:pt x="7998" y="1810"/>
                  <a:pt x="7998" y="4028"/>
                </a:cubicBez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 rot="-4577048">
            <a:off x="7113248" y="3604380"/>
            <a:ext cx="1094045" cy="1229140"/>
          </a:xfrm>
          <a:custGeom>
            <a:avLst/>
            <a:gdLst/>
            <a:ahLst/>
            <a:cxnLst/>
            <a:rect l="l" t="t" r="r" b="b"/>
            <a:pathLst>
              <a:path w="21744" h="24429" fill="none" extrusionOk="0">
                <a:moveTo>
                  <a:pt x="21744" y="24428"/>
                </a:moveTo>
                <a:lnTo>
                  <a:pt x="17979" y="0"/>
                </a:lnTo>
                <a:lnTo>
                  <a:pt x="1" y="7909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6145925" y="454202"/>
            <a:ext cx="904664" cy="522823"/>
          </a:xfrm>
          <a:custGeom>
            <a:avLst/>
            <a:gdLst/>
            <a:ahLst/>
            <a:cxnLst/>
            <a:rect l="l" t="t" r="r" b="b"/>
            <a:pathLst>
              <a:path w="17980" h="10391" fill="none" extrusionOk="0">
                <a:moveTo>
                  <a:pt x="17979" y="0"/>
                </a:moveTo>
                <a:lnTo>
                  <a:pt x="6947" y="10390"/>
                </a:lnTo>
                <a:lnTo>
                  <a:pt x="1" y="7909"/>
                </a:lnTo>
                <a:close/>
              </a:path>
            </a:pathLst>
          </a:custGeom>
          <a:noFill/>
          <a:ln w="9525" cap="rnd" cmpd="sng">
            <a:solidFill>
              <a:srgbClr val="B80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716446" y="639127"/>
            <a:ext cx="446445" cy="446495"/>
          </a:xfrm>
          <a:custGeom>
            <a:avLst/>
            <a:gdLst/>
            <a:ahLst/>
            <a:cxnLst/>
            <a:rect l="l" t="t" r="r" b="b"/>
            <a:pathLst>
              <a:path w="8873" h="8874" fill="none" extrusionOk="0">
                <a:moveTo>
                  <a:pt x="7151" y="1489"/>
                </a:moveTo>
                <a:cubicBezTo>
                  <a:pt x="8785" y="3007"/>
                  <a:pt x="8873" y="5546"/>
                  <a:pt x="7355" y="7151"/>
                </a:cubicBezTo>
                <a:cubicBezTo>
                  <a:pt x="5837" y="8786"/>
                  <a:pt x="3328" y="8873"/>
                  <a:pt x="1693" y="7355"/>
                </a:cubicBezTo>
                <a:cubicBezTo>
                  <a:pt x="88" y="5867"/>
                  <a:pt x="0" y="3328"/>
                  <a:pt x="1489" y="1694"/>
                </a:cubicBezTo>
                <a:cubicBezTo>
                  <a:pt x="3006" y="88"/>
                  <a:pt x="5546" y="1"/>
                  <a:pt x="7151" y="1489"/>
                </a:cubicBez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2645850" y="3264449"/>
            <a:ext cx="38523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subTitle" idx="1"/>
          </p:nvPr>
        </p:nvSpPr>
        <p:spPr>
          <a:xfrm>
            <a:off x="1636550" y="1522250"/>
            <a:ext cx="5742600" cy="15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ONLY_1">
    <p:bg>
      <p:bgPr>
        <a:solidFill>
          <a:srgbClr val="000000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/>
          <p:nvPr/>
        </p:nvSpPr>
        <p:spPr>
          <a:xfrm>
            <a:off x="7759127" y="1405450"/>
            <a:ext cx="633592" cy="446684"/>
          </a:xfrm>
          <a:custGeom>
            <a:avLst/>
            <a:gdLst/>
            <a:ahLst/>
            <a:cxnLst/>
            <a:rect l="l" t="t" r="r" b="b"/>
            <a:pathLst>
              <a:path w="12171" h="8581" fill="none" extrusionOk="0">
                <a:moveTo>
                  <a:pt x="0" y="0"/>
                </a:moveTo>
                <a:lnTo>
                  <a:pt x="12170" y="5429"/>
                </a:lnTo>
                <a:lnTo>
                  <a:pt x="4232" y="8581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648600" y="1399825"/>
            <a:ext cx="523795" cy="523877"/>
          </a:xfrm>
          <a:custGeom>
            <a:avLst/>
            <a:gdLst/>
            <a:ahLst/>
            <a:cxnLst/>
            <a:rect l="l" t="t" r="r" b="b"/>
            <a:pathLst>
              <a:path w="8873" h="8874" fill="none" extrusionOk="0">
                <a:moveTo>
                  <a:pt x="7151" y="1489"/>
                </a:moveTo>
                <a:cubicBezTo>
                  <a:pt x="8785" y="3007"/>
                  <a:pt x="8873" y="5546"/>
                  <a:pt x="7355" y="7151"/>
                </a:cubicBezTo>
                <a:cubicBezTo>
                  <a:pt x="5837" y="8786"/>
                  <a:pt x="3328" y="8873"/>
                  <a:pt x="1693" y="7355"/>
                </a:cubicBezTo>
                <a:cubicBezTo>
                  <a:pt x="88" y="5867"/>
                  <a:pt x="0" y="3328"/>
                  <a:pt x="1489" y="1694"/>
                </a:cubicBezTo>
                <a:cubicBezTo>
                  <a:pt x="3006" y="88"/>
                  <a:pt x="5546" y="1"/>
                  <a:pt x="7151" y="1489"/>
                </a:cubicBez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title"/>
          </p:nvPr>
        </p:nvSpPr>
        <p:spPr>
          <a:xfrm>
            <a:off x="1475256" y="2380591"/>
            <a:ext cx="26016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subTitle" idx="1"/>
          </p:nvPr>
        </p:nvSpPr>
        <p:spPr>
          <a:xfrm>
            <a:off x="1432656" y="2843800"/>
            <a:ext cx="2686800" cy="9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title" idx="2"/>
          </p:nvPr>
        </p:nvSpPr>
        <p:spPr>
          <a:xfrm>
            <a:off x="5067144" y="2380591"/>
            <a:ext cx="26016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subTitle" idx="3"/>
          </p:nvPr>
        </p:nvSpPr>
        <p:spPr>
          <a:xfrm>
            <a:off x="5024544" y="2843800"/>
            <a:ext cx="2686800" cy="9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title" idx="4"/>
          </p:nvPr>
        </p:nvSpPr>
        <p:spPr>
          <a:xfrm>
            <a:off x="701100" y="569300"/>
            <a:ext cx="77418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ign 7">
  <p:cSld name="CAPTION_ONLY_1_1_1_1_1_1_1_1">
    <p:bg>
      <p:bgPr>
        <a:solidFill>
          <a:srgbClr val="000000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/>
          <p:nvPr/>
        </p:nvSpPr>
        <p:spPr>
          <a:xfrm>
            <a:off x="701100" y="1327825"/>
            <a:ext cx="7741800" cy="3815700"/>
          </a:xfrm>
          <a:prstGeom prst="round2SameRect">
            <a:avLst>
              <a:gd name="adj1" fmla="val 5412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57" name="Google Shape;257;p29"/>
          <p:cNvSpPr/>
          <p:nvPr/>
        </p:nvSpPr>
        <p:spPr>
          <a:xfrm>
            <a:off x="4556575" y="1948775"/>
            <a:ext cx="3760500" cy="2897700"/>
          </a:xfrm>
          <a:prstGeom prst="roundRect">
            <a:avLst>
              <a:gd name="adj" fmla="val 6198"/>
            </a:avLst>
          </a:prstGeom>
          <a:solidFill>
            <a:srgbClr val="EB43F6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" name="Google Shape;258;p29"/>
          <p:cNvGrpSpPr/>
          <p:nvPr/>
        </p:nvGrpSpPr>
        <p:grpSpPr>
          <a:xfrm>
            <a:off x="878025" y="1503200"/>
            <a:ext cx="656450" cy="159300"/>
            <a:chOff x="931600" y="2063975"/>
            <a:chExt cx="656450" cy="159300"/>
          </a:xfrm>
        </p:grpSpPr>
        <p:sp>
          <p:nvSpPr>
            <p:cNvPr id="259" name="Google Shape;259;p29"/>
            <p:cNvSpPr/>
            <p:nvPr/>
          </p:nvSpPr>
          <p:spPr>
            <a:xfrm>
              <a:off x="931600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1180175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1428750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262" name="Google Shape;262;p29"/>
          <p:cNvSpPr txBox="1">
            <a:spLocks noGrp="1"/>
          </p:cNvSpPr>
          <p:nvPr>
            <p:ph type="title"/>
          </p:nvPr>
        </p:nvSpPr>
        <p:spPr>
          <a:xfrm>
            <a:off x="701100" y="569300"/>
            <a:ext cx="77418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63" name="Google Shape;263;p29"/>
          <p:cNvSpPr/>
          <p:nvPr/>
        </p:nvSpPr>
        <p:spPr>
          <a:xfrm>
            <a:off x="7458520" y="569496"/>
            <a:ext cx="656443" cy="462816"/>
          </a:xfrm>
          <a:custGeom>
            <a:avLst/>
            <a:gdLst/>
            <a:ahLst/>
            <a:cxnLst/>
            <a:rect l="l" t="t" r="r" b="b"/>
            <a:pathLst>
              <a:path w="12171" h="8581" fill="none" extrusionOk="0">
                <a:moveTo>
                  <a:pt x="0" y="0"/>
                </a:moveTo>
                <a:lnTo>
                  <a:pt x="12170" y="5429"/>
                </a:lnTo>
                <a:lnTo>
                  <a:pt x="4232" y="8581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9"/>
          <p:cNvSpPr/>
          <p:nvPr/>
        </p:nvSpPr>
        <p:spPr>
          <a:xfrm>
            <a:off x="747625" y="451551"/>
            <a:ext cx="656447" cy="656565"/>
          </a:xfrm>
          <a:custGeom>
            <a:avLst/>
            <a:gdLst/>
            <a:ahLst/>
            <a:cxnLst/>
            <a:rect l="l" t="t" r="r" b="b"/>
            <a:pathLst>
              <a:path w="8873" h="8874" fill="none" extrusionOk="0">
                <a:moveTo>
                  <a:pt x="7151" y="1489"/>
                </a:moveTo>
                <a:cubicBezTo>
                  <a:pt x="8785" y="3007"/>
                  <a:pt x="8873" y="5546"/>
                  <a:pt x="7355" y="7151"/>
                </a:cubicBezTo>
                <a:cubicBezTo>
                  <a:pt x="5837" y="8786"/>
                  <a:pt x="3328" y="8873"/>
                  <a:pt x="1693" y="7355"/>
                </a:cubicBezTo>
                <a:cubicBezTo>
                  <a:pt x="88" y="5867"/>
                  <a:pt x="0" y="3328"/>
                  <a:pt x="1489" y="1694"/>
                </a:cubicBezTo>
                <a:cubicBezTo>
                  <a:pt x="3006" y="88"/>
                  <a:pt x="5546" y="1"/>
                  <a:pt x="7151" y="1489"/>
                </a:cubicBez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ign 8">
  <p:cSld name="CAPTION_ONLY_1_1_1_1_1_1_1_1_1">
    <p:bg>
      <p:bgPr>
        <a:solidFill>
          <a:srgbClr val="000000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/>
          <p:nvPr/>
        </p:nvSpPr>
        <p:spPr>
          <a:xfrm>
            <a:off x="7710450" y="308550"/>
            <a:ext cx="838440" cy="838440"/>
          </a:xfrm>
          <a:custGeom>
            <a:avLst/>
            <a:gdLst/>
            <a:ahLst/>
            <a:cxnLst/>
            <a:rect l="l" t="t" r="r" b="b"/>
            <a:pathLst>
              <a:path w="19584" h="19584" fill="none" extrusionOk="0">
                <a:moveTo>
                  <a:pt x="19583" y="11062"/>
                </a:moveTo>
                <a:lnTo>
                  <a:pt x="12871" y="8435"/>
                </a:lnTo>
                <a:lnTo>
                  <a:pt x="15497" y="1722"/>
                </a:lnTo>
                <a:lnTo>
                  <a:pt x="11061" y="0"/>
                </a:lnTo>
                <a:lnTo>
                  <a:pt x="8435" y="6713"/>
                </a:lnTo>
                <a:lnTo>
                  <a:pt x="1722" y="4086"/>
                </a:lnTo>
                <a:lnTo>
                  <a:pt x="0" y="8523"/>
                </a:lnTo>
                <a:lnTo>
                  <a:pt x="6713" y="11149"/>
                </a:lnTo>
                <a:lnTo>
                  <a:pt x="4086" y="17862"/>
                </a:lnTo>
                <a:lnTo>
                  <a:pt x="8522" y="19584"/>
                </a:lnTo>
                <a:lnTo>
                  <a:pt x="11149" y="12871"/>
                </a:lnTo>
                <a:lnTo>
                  <a:pt x="17832" y="15498"/>
                </a:lnTo>
                <a:close/>
              </a:path>
            </a:pathLst>
          </a:cu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0"/>
          <p:cNvSpPr/>
          <p:nvPr/>
        </p:nvSpPr>
        <p:spPr>
          <a:xfrm rot="388570">
            <a:off x="459163" y="578316"/>
            <a:ext cx="1280981" cy="25"/>
          </a:xfrm>
          <a:custGeom>
            <a:avLst/>
            <a:gdLst/>
            <a:ahLst/>
            <a:cxnLst/>
            <a:rect l="l" t="t" r="r" b="b"/>
            <a:pathLst>
              <a:path w="71971" h="1" fill="none" extrusionOk="0">
                <a:moveTo>
                  <a:pt x="0" y="1"/>
                </a:moveTo>
                <a:lnTo>
                  <a:pt x="71971" y="1"/>
                </a:lnTo>
              </a:path>
            </a:pathLst>
          </a:custGeom>
          <a:noFill/>
          <a:ln w="9525" cap="rnd" cmpd="sng">
            <a:solidFill>
              <a:srgbClr val="FEFC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0"/>
          <p:cNvSpPr/>
          <p:nvPr/>
        </p:nvSpPr>
        <p:spPr>
          <a:xfrm rot="388570">
            <a:off x="754078" y="819584"/>
            <a:ext cx="1280981" cy="25"/>
          </a:xfrm>
          <a:custGeom>
            <a:avLst/>
            <a:gdLst/>
            <a:ahLst/>
            <a:cxnLst/>
            <a:rect l="l" t="t" r="r" b="b"/>
            <a:pathLst>
              <a:path w="71971" h="1" fill="none" extrusionOk="0">
                <a:moveTo>
                  <a:pt x="0" y="1"/>
                </a:moveTo>
                <a:lnTo>
                  <a:pt x="71971" y="1"/>
                </a:lnTo>
              </a:path>
            </a:pathLst>
          </a:custGeom>
          <a:noFill/>
          <a:ln w="9525" cap="rnd" cmpd="sng">
            <a:solidFill>
              <a:srgbClr val="FEFC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701100" y="1327825"/>
            <a:ext cx="7741800" cy="3815700"/>
          </a:xfrm>
          <a:prstGeom prst="round2SameRect">
            <a:avLst>
              <a:gd name="adj1" fmla="val 5412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270" name="Google Shape;270;p30"/>
          <p:cNvGrpSpPr/>
          <p:nvPr/>
        </p:nvGrpSpPr>
        <p:grpSpPr>
          <a:xfrm>
            <a:off x="878025" y="1503200"/>
            <a:ext cx="656450" cy="159300"/>
            <a:chOff x="931600" y="2063975"/>
            <a:chExt cx="656450" cy="159300"/>
          </a:xfrm>
        </p:grpSpPr>
        <p:sp>
          <p:nvSpPr>
            <p:cNvPr id="271" name="Google Shape;271;p30"/>
            <p:cNvSpPr/>
            <p:nvPr/>
          </p:nvSpPr>
          <p:spPr>
            <a:xfrm>
              <a:off x="931600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180175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1428750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274" name="Google Shape;274;p30"/>
          <p:cNvSpPr txBox="1">
            <a:spLocks noGrp="1"/>
          </p:cNvSpPr>
          <p:nvPr>
            <p:ph type="title"/>
          </p:nvPr>
        </p:nvSpPr>
        <p:spPr>
          <a:xfrm>
            <a:off x="701100" y="569300"/>
            <a:ext cx="77418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75" name="Google Shape;275;p30"/>
          <p:cNvSpPr/>
          <p:nvPr/>
        </p:nvSpPr>
        <p:spPr>
          <a:xfrm>
            <a:off x="4556575" y="1948775"/>
            <a:ext cx="3760500" cy="2897700"/>
          </a:xfrm>
          <a:prstGeom prst="roundRect">
            <a:avLst>
              <a:gd name="adj" fmla="val 6198"/>
            </a:avLst>
          </a:prstGeom>
          <a:solidFill>
            <a:srgbClr val="73DDF3">
              <a:alpha val="25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142875" dist="95250" dir="1020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 b="1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 b="1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 b="1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 b="1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 b="1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 b="1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 b="1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 b="1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 b="1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Char char="●"/>
              <a:defRPr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7" r:id="rId3"/>
    <p:sldLayoutId id="2147483658" r:id="rId4"/>
    <p:sldLayoutId id="2147483659" r:id="rId5"/>
    <p:sldLayoutId id="2147483662" r:id="rId6"/>
    <p:sldLayoutId id="2147483663" r:id="rId7"/>
    <p:sldLayoutId id="2147483675" r:id="rId8"/>
    <p:sldLayoutId id="2147483676" r:id="rId9"/>
    <p:sldLayoutId id="2147483680" r:id="rId10"/>
    <p:sldLayoutId id="2147483684" r:id="rId11"/>
    <p:sldLayoutId id="214748368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2"/>
          <p:cNvSpPr/>
          <p:nvPr/>
        </p:nvSpPr>
        <p:spPr>
          <a:xfrm rot="8398051">
            <a:off x="4625530" y="1059756"/>
            <a:ext cx="817232" cy="918145"/>
          </a:xfrm>
          <a:custGeom>
            <a:avLst/>
            <a:gdLst/>
            <a:ahLst/>
            <a:cxnLst/>
            <a:rect l="l" t="t" r="r" b="b"/>
            <a:pathLst>
              <a:path w="21744" h="24429" fill="none" extrusionOk="0">
                <a:moveTo>
                  <a:pt x="21744" y="24428"/>
                </a:moveTo>
                <a:lnTo>
                  <a:pt x="17979" y="0"/>
                </a:lnTo>
                <a:lnTo>
                  <a:pt x="1" y="7909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2"/>
          <p:cNvSpPr txBox="1">
            <a:spLocks noGrp="1"/>
          </p:cNvSpPr>
          <p:nvPr>
            <p:ph type="subTitle" idx="1"/>
          </p:nvPr>
        </p:nvSpPr>
        <p:spPr>
          <a:xfrm>
            <a:off x="766700" y="3694035"/>
            <a:ext cx="4695600" cy="3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Monitoramento</a:t>
            </a:r>
            <a:r>
              <a:rPr lang="en-US" dirty="0"/>
              <a:t> de Hardware</a:t>
            </a:r>
          </a:p>
        </p:txBody>
      </p:sp>
      <p:sp>
        <p:nvSpPr>
          <p:cNvPr id="361" name="Google Shape;361;p42"/>
          <p:cNvSpPr/>
          <p:nvPr/>
        </p:nvSpPr>
        <p:spPr>
          <a:xfrm>
            <a:off x="7878864" y="2833487"/>
            <a:ext cx="438962" cy="1647639"/>
          </a:xfrm>
          <a:custGeom>
            <a:avLst/>
            <a:gdLst/>
            <a:ahLst/>
            <a:cxnLst/>
            <a:rect l="l" t="t" r="r" b="b"/>
            <a:pathLst>
              <a:path w="9253" h="34731" fill="none" extrusionOk="0">
                <a:moveTo>
                  <a:pt x="1" y="0"/>
                </a:moveTo>
                <a:lnTo>
                  <a:pt x="9253" y="32075"/>
                </a:lnTo>
                <a:lnTo>
                  <a:pt x="1" y="34731"/>
                </a:lnTo>
              </a:path>
            </a:pathLst>
          </a:custGeom>
          <a:noFill/>
          <a:ln w="9525" cap="rnd" cmpd="sng">
            <a:solidFill>
              <a:srgbClr val="B80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2"/>
          <p:cNvSpPr/>
          <p:nvPr/>
        </p:nvSpPr>
        <p:spPr>
          <a:xfrm>
            <a:off x="5395199" y="569956"/>
            <a:ext cx="1964728" cy="523406"/>
          </a:xfrm>
          <a:custGeom>
            <a:avLst/>
            <a:gdLst/>
            <a:ahLst/>
            <a:cxnLst/>
            <a:rect l="l" t="t" r="r" b="b"/>
            <a:pathLst>
              <a:path w="41415" h="11033" fill="none" extrusionOk="0">
                <a:moveTo>
                  <a:pt x="1" y="11032"/>
                </a:moveTo>
                <a:lnTo>
                  <a:pt x="38204" y="0"/>
                </a:lnTo>
                <a:lnTo>
                  <a:pt x="41415" y="11032"/>
                </a:lnTo>
              </a:path>
            </a:pathLst>
          </a:custGeom>
          <a:noFill/>
          <a:ln w="9525" cap="rnd" cmpd="sng">
            <a:solidFill>
              <a:srgbClr val="B80F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Imagem 9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71756BF8-A283-4F27-B2A8-51EBC7112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928" y="1795220"/>
            <a:ext cx="3353225" cy="1784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4"/>
          <p:cNvSpPr txBox="1">
            <a:spLocks noGrp="1"/>
          </p:cNvSpPr>
          <p:nvPr>
            <p:ph type="title"/>
          </p:nvPr>
        </p:nvSpPr>
        <p:spPr>
          <a:xfrm>
            <a:off x="701100" y="569300"/>
            <a:ext cx="77418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 2</a:t>
            </a:r>
            <a:endParaRPr/>
          </a:p>
        </p:txBody>
      </p:sp>
      <p:grpSp>
        <p:nvGrpSpPr>
          <p:cNvPr id="670" name="Google Shape;670;p64"/>
          <p:cNvGrpSpPr/>
          <p:nvPr/>
        </p:nvGrpSpPr>
        <p:grpSpPr>
          <a:xfrm>
            <a:off x="878025" y="1503200"/>
            <a:ext cx="656450" cy="159300"/>
            <a:chOff x="931600" y="2063975"/>
            <a:chExt cx="656450" cy="159300"/>
          </a:xfrm>
        </p:grpSpPr>
        <p:sp>
          <p:nvSpPr>
            <p:cNvPr id="671" name="Google Shape;671;p64"/>
            <p:cNvSpPr/>
            <p:nvPr/>
          </p:nvSpPr>
          <p:spPr>
            <a:xfrm>
              <a:off x="931600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2" name="Google Shape;672;p64"/>
            <p:cNvSpPr/>
            <p:nvPr/>
          </p:nvSpPr>
          <p:spPr>
            <a:xfrm>
              <a:off x="1180175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3" name="Google Shape;673;p64"/>
            <p:cNvSpPr/>
            <p:nvPr/>
          </p:nvSpPr>
          <p:spPr>
            <a:xfrm>
              <a:off x="1428750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674" name="Google Shape;674;p64"/>
          <p:cNvSpPr txBox="1"/>
          <p:nvPr/>
        </p:nvSpPr>
        <p:spPr>
          <a:xfrm>
            <a:off x="914575" y="2108550"/>
            <a:ext cx="35790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marR="4572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Lesson focus ______________________________________________________________________</a:t>
            </a:r>
            <a:endParaRPr sz="160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75" name="Google Shape;675;p64"/>
          <p:cNvSpPr txBox="1"/>
          <p:nvPr/>
        </p:nvSpPr>
        <p:spPr>
          <a:xfrm>
            <a:off x="914649" y="2984250"/>
            <a:ext cx="35790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marR="4572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Standards ______________________________________________________________________</a:t>
            </a:r>
            <a:endParaRPr sz="160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76" name="Google Shape;676;p64"/>
          <p:cNvSpPr txBox="1"/>
          <p:nvPr/>
        </p:nvSpPr>
        <p:spPr>
          <a:xfrm>
            <a:off x="914575" y="3859950"/>
            <a:ext cx="35790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marR="4572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Objective ______________________________________________________________________</a:t>
            </a:r>
            <a:endParaRPr sz="160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77" name="Google Shape;677;p64"/>
          <p:cNvSpPr txBox="1"/>
          <p:nvPr/>
        </p:nvSpPr>
        <p:spPr>
          <a:xfrm>
            <a:off x="4675075" y="2108550"/>
            <a:ext cx="36420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marR="4572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Materials</a:t>
            </a:r>
            <a:r>
              <a:rPr lang="en" sz="16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________________________________________________________________________</a:t>
            </a:r>
            <a:endParaRPr sz="160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78" name="Google Shape;678;p64"/>
          <p:cNvSpPr txBox="1"/>
          <p:nvPr/>
        </p:nvSpPr>
        <p:spPr>
          <a:xfrm>
            <a:off x="4675075" y="2984250"/>
            <a:ext cx="36420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marR="4572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Essential question </a:t>
            </a:r>
            <a:r>
              <a:rPr lang="en" sz="16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________________________________________________________________________</a:t>
            </a:r>
            <a:endParaRPr sz="160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79" name="Google Shape;679;p64"/>
          <p:cNvSpPr txBox="1"/>
          <p:nvPr/>
        </p:nvSpPr>
        <p:spPr>
          <a:xfrm>
            <a:off x="4675075" y="3859950"/>
            <a:ext cx="36420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marR="4572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Lesson description</a:t>
            </a:r>
            <a:r>
              <a:rPr lang="en" sz="1600">
                <a:solidFill>
                  <a:schemeClr val="accen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________________________________________________________________________</a:t>
            </a:r>
            <a:endParaRPr sz="160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80" name="Google Shape;680;p64"/>
          <p:cNvSpPr txBox="1">
            <a:spLocks noGrp="1"/>
          </p:cNvSpPr>
          <p:nvPr>
            <p:ph type="subTitle" idx="4294967295"/>
          </p:nvPr>
        </p:nvSpPr>
        <p:spPr>
          <a:xfrm>
            <a:off x="2210550" y="1456800"/>
            <a:ext cx="4722900" cy="4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Michroma"/>
                <a:ea typeface="Michroma"/>
                <a:cs typeface="Michroma"/>
                <a:sym typeface="Michroma"/>
              </a:rPr>
              <a:t>Lesson details</a:t>
            </a:r>
            <a:endParaRPr sz="2000">
              <a:solidFill>
                <a:schemeClr val="accent1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D0B2BF1-B08C-422A-8BE5-3C2DFDCA1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349766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77"/>
          <p:cNvSpPr txBox="1">
            <a:spLocks noGrp="1"/>
          </p:cNvSpPr>
          <p:nvPr>
            <p:ph type="ctrTitle"/>
          </p:nvPr>
        </p:nvSpPr>
        <p:spPr>
          <a:xfrm>
            <a:off x="4309782" y="722900"/>
            <a:ext cx="3995018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Obrigado!</a:t>
            </a:r>
            <a:endParaRPr dirty="0"/>
          </a:p>
        </p:txBody>
      </p:sp>
      <p:sp>
        <p:nvSpPr>
          <p:cNvPr id="929" name="Google Shape;929;p77"/>
          <p:cNvSpPr txBox="1">
            <a:spLocks noGrp="1"/>
          </p:cNvSpPr>
          <p:nvPr>
            <p:ph type="subTitle" idx="1"/>
          </p:nvPr>
        </p:nvSpPr>
        <p:spPr>
          <a:xfrm>
            <a:off x="6451570" y="1415600"/>
            <a:ext cx="1853229" cy="1116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Alguma pergunta?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Agradecimento especial para: </a:t>
            </a:r>
            <a:endParaRPr dirty="0"/>
          </a:p>
        </p:txBody>
      </p:sp>
      <p:sp>
        <p:nvSpPr>
          <p:cNvPr id="930" name="Google Shape;930;p77"/>
          <p:cNvSpPr txBox="1"/>
          <p:nvPr/>
        </p:nvSpPr>
        <p:spPr>
          <a:xfrm>
            <a:off x="4572000" y="4112925"/>
            <a:ext cx="3803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Please keep this slide for attribution.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90ADF8-6AFF-4C6B-92F7-E44DA4715CD0}"/>
              </a:ext>
            </a:extLst>
          </p:cNvPr>
          <p:cNvSpPr/>
          <p:nvPr/>
        </p:nvSpPr>
        <p:spPr>
          <a:xfrm>
            <a:off x="2864224" y="3266845"/>
            <a:ext cx="5941181" cy="1233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FADC4038-F57E-4F7D-ADC3-0B909A05A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877" y="3319117"/>
            <a:ext cx="582684" cy="582684"/>
          </a:xfrm>
          <a:prstGeom prst="rect">
            <a:avLst/>
          </a:prstGeom>
        </p:spPr>
      </p:pic>
      <p:sp>
        <p:nvSpPr>
          <p:cNvPr id="18" name="Google Shape;894;p73">
            <a:extLst>
              <a:ext uri="{FF2B5EF4-FFF2-40B4-BE49-F238E27FC236}">
                <a16:creationId xmlns:a16="http://schemas.microsoft.com/office/drawing/2014/main" id="{0FD784DE-A7F8-4B82-9CBA-85AFDB66D5CA}"/>
              </a:ext>
            </a:extLst>
          </p:cNvPr>
          <p:cNvSpPr/>
          <p:nvPr/>
        </p:nvSpPr>
        <p:spPr>
          <a:xfrm>
            <a:off x="6860203" y="3298945"/>
            <a:ext cx="611443" cy="582684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893A936E-20B5-42F0-B003-402A90E58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613" y="3309908"/>
            <a:ext cx="552900" cy="5529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1" name="Google Shape;894;p73">
            <a:extLst>
              <a:ext uri="{FF2B5EF4-FFF2-40B4-BE49-F238E27FC236}">
                <a16:creationId xmlns:a16="http://schemas.microsoft.com/office/drawing/2014/main" id="{640D94A8-1216-45C5-A607-1536378FE2F0}"/>
              </a:ext>
            </a:extLst>
          </p:cNvPr>
          <p:cNvSpPr/>
          <p:nvPr/>
        </p:nvSpPr>
        <p:spPr>
          <a:xfrm>
            <a:off x="7588966" y="3293145"/>
            <a:ext cx="611443" cy="582684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63DB53B-4A1B-4006-BC38-A9D6DEAD6E27}"/>
              </a:ext>
            </a:extLst>
          </p:cNvPr>
          <p:cNvSpPr/>
          <p:nvPr/>
        </p:nvSpPr>
        <p:spPr>
          <a:xfrm>
            <a:off x="1210235" y="3359503"/>
            <a:ext cx="3045759" cy="1488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2870108A-08B9-4FB6-8B53-394D83203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7096" y="3359503"/>
            <a:ext cx="2544904" cy="135775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2EA96C9-9457-4663-95D6-8DBE7CDE52B9}"/>
              </a:ext>
            </a:extLst>
          </p:cNvPr>
          <p:cNvSpPr txBox="1"/>
          <p:nvPr/>
        </p:nvSpPr>
        <p:spPr>
          <a:xfrm>
            <a:off x="6678785" y="4412736"/>
            <a:ext cx="199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Contato@Gelis.com.br</a:t>
            </a:r>
          </a:p>
        </p:txBody>
      </p:sp>
      <p:sp>
        <p:nvSpPr>
          <p:cNvPr id="19" name="Google Shape;9442;p90">
            <a:extLst>
              <a:ext uri="{FF2B5EF4-FFF2-40B4-BE49-F238E27FC236}">
                <a16:creationId xmlns:a16="http://schemas.microsoft.com/office/drawing/2014/main" id="{0F10B794-8545-4939-A269-8FDE5D06159A}"/>
              </a:ext>
            </a:extLst>
          </p:cNvPr>
          <p:cNvSpPr/>
          <p:nvPr/>
        </p:nvSpPr>
        <p:spPr>
          <a:xfrm>
            <a:off x="6370592" y="4457959"/>
            <a:ext cx="340168" cy="219257"/>
          </a:xfrm>
          <a:custGeom>
            <a:avLst/>
            <a:gdLst/>
            <a:ahLst/>
            <a:cxnLst/>
            <a:rect l="l" t="t" r="r" b="b"/>
            <a:pathLst>
              <a:path w="19325" h="12456" extrusionOk="0">
                <a:moveTo>
                  <a:pt x="17057" y="1133"/>
                </a:moveTo>
                <a:lnTo>
                  <a:pt x="9662" y="6652"/>
                </a:lnTo>
                <a:lnTo>
                  <a:pt x="2268" y="1133"/>
                </a:lnTo>
                <a:close/>
                <a:moveTo>
                  <a:pt x="18192" y="1697"/>
                </a:moveTo>
                <a:lnTo>
                  <a:pt x="18192" y="10756"/>
                </a:lnTo>
                <a:cubicBezTo>
                  <a:pt x="18192" y="11070"/>
                  <a:pt x="17939" y="11323"/>
                  <a:pt x="17628" y="11323"/>
                </a:cubicBezTo>
                <a:lnTo>
                  <a:pt x="1700" y="11323"/>
                </a:lnTo>
                <a:cubicBezTo>
                  <a:pt x="1386" y="11323"/>
                  <a:pt x="1132" y="11070"/>
                  <a:pt x="1132" y="10756"/>
                </a:cubicBezTo>
                <a:lnTo>
                  <a:pt x="1132" y="1697"/>
                </a:lnTo>
                <a:lnTo>
                  <a:pt x="9324" y="7812"/>
                </a:lnTo>
                <a:cubicBezTo>
                  <a:pt x="9424" y="7887"/>
                  <a:pt x="9543" y="7925"/>
                  <a:pt x="9663" y="7925"/>
                </a:cubicBezTo>
                <a:cubicBezTo>
                  <a:pt x="9782" y="7925"/>
                  <a:pt x="9902" y="7887"/>
                  <a:pt x="10004" y="7812"/>
                </a:cubicBezTo>
                <a:lnTo>
                  <a:pt x="18192" y="1697"/>
                </a:lnTo>
                <a:close/>
                <a:moveTo>
                  <a:pt x="1688" y="0"/>
                </a:moveTo>
                <a:cubicBezTo>
                  <a:pt x="1287" y="0"/>
                  <a:pt x="900" y="145"/>
                  <a:pt x="598" y="405"/>
                </a:cubicBezTo>
                <a:cubicBezTo>
                  <a:pt x="583" y="417"/>
                  <a:pt x="571" y="429"/>
                  <a:pt x="556" y="444"/>
                </a:cubicBezTo>
                <a:cubicBezTo>
                  <a:pt x="202" y="764"/>
                  <a:pt x="0" y="1220"/>
                  <a:pt x="0" y="1697"/>
                </a:cubicBezTo>
                <a:lnTo>
                  <a:pt x="0" y="10756"/>
                </a:lnTo>
                <a:cubicBezTo>
                  <a:pt x="0" y="11695"/>
                  <a:pt x="761" y="12453"/>
                  <a:pt x="1700" y="12456"/>
                </a:cubicBezTo>
                <a:lnTo>
                  <a:pt x="17628" y="12456"/>
                </a:lnTo>
                <a:cubicBezTo>
                  <a:pt x="18564" y="12453"/>
                  <a:pt x="19325" y="11695"/>
                  <a:pt x="19325" y="10756"/>
                </a:cubicBezTo>
                <a:lnTo>
                  <a:pt x="19325" y="1697"/>
                </a:lnTo>
                <a:cubicBezTo>
                  <a:pt x="19325" y="1220"/>
                  <a:pt x="19122" y="764"/>
                  <a:pt x="18769" y="441"/>
                </a:cubicBezTo>
                <a:cubicBezTo>
                  <a:pt x="18757" y="429"/>
                  <a:pt x="18742" y="417"/>
                  <a:pt x="18727" y="405"/>
                </a:cubicBezTo>
                <a:cubicBezTo>
                  <a:pt x="18422" y="145"/>
                  <a:pt x="18037" y="0"/>
                  <a:pt x="17640" y="0"/>
                </a:cubicBezTo>
                <a:cubicBezTo>
                  <a:pt x="17636" y="0"/>
                  <a:pt x="17632" y="0"/>
                  <a:pt x="17628" y="1"/>
                </a:cubicBezTo>
                <a:lnTo>
                  <a:pt x="1700" y="1"/>
                </a:lnTo>
                <a:cubicBezTo>
                  <a:pt x="1696" y="0"/>
                  <a:pt x="1692" y="0"/>
                  <a:pt x="1688" y="0"/>
                </a:cubicBezTo>
                <a:close/>
              </a:path>
            </a:pathLst>
          </a:custGeom>
          <a:solidFill>
            <a:srgbClr val="5F7D95"/>
          </a:solidFill>
          <a:ln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73"/>
          <p:cNvSpPr txBox="1">
            <a:spLocks noGrp="1"/>
          </p:cNvSpPr>
          <p:nvPr>
            <p:ph type="title" idx="4"/>
          </p:nvPr>
        </p:nvSpPr>
        <p:spPr>
          <a:xfrm>
            <a:off x="701100" y="78833"/>
            <a:ext cx="77418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Nosso time</a:t>
            </a:r>
            <a:endParaRPr dirty="0"/>
          </a:p>
        </p:txBody>
      </p:sp>
      <p:sp>
        <p:nvSpPr>
          <p:cNvPr id="887" name="Google Shape;887;p73"/>
          <p:cNvSpPr txBox="1">
            <a:spLocks noGrp="1"/>
          </p:cNvSpPr>
          <p:nvPr>
            <p:ph type="title"/>
          </p:nvPr>
        </p:nvSpPr>
        <p:spPr>
          <a:xfrm>
            <a:off x="283609" y="2386465"/>
            <a:ext cx="1940556" cy="3653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Gabriel Alves</a:t>
            </a:r>
            <a:endParaRPr sz="1600" dirty="0"/>
          </a:p>
        </p:txBody>
      </p:sp>
      <p:sp>
        <p:nvSpPr>
          <p:cNvPr id="889" name="Google Shape;889;p73"/>
          <p:cNvSpPr txBox="1">
            <a:spLocks noGrp="1"/>
          </p:cNvSpPr>
          <p:nvPr>
            <p:ph type="title" idx="2"/>
          </p:nvPr>
        </p:nvSpPr>
        <p:spPr>
          <a:xfrm>
            <a:off x="2916088" y="2386465"/>
            <a:ext cx="2777075" cy="3653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Gustavo Quaresma</a:t>
            </a:r>
            <a:endParaRPr sz="1600" dirty="0"/>
          </a:p>
        </p:txBody>
      </p:sp>
      <p:pic>
        <p:nvPicPr>
          <p:cNvPr id="3" name="Imagem 2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B4DC6BF9-6BD6-4AFF-9859-9FD26ABFC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28" y="4717623"/>
            <a:ext cx="680498" cy="362100"/>
          </a:xfrm>
          <a:prstGeom prst="rect">
            <a:avLst/>
          </a:prstGeom>
        </p:spPr>
      </p:pic>
      <p:pic>
        <p:nvPicPr>
          <p:cNvPr id="7" name="Imagem 6" descr="Foto editada de homem com óculos de grau&#10;&#10;Descrição gerada automaticamente">
            <a:extLst>
              <a:ext uri="{FF2B5EF4-FFF2-40B4-BE49-F238E27FC236}">
                <a16:creationId xmlns:a16="http://schemas.microsoft.com/office/drawing/2014/main" id="{67D53509-AEA2-4729-994A-DA0FA518D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70" y="704273"/>
            <a:ext cx="1360834" cy="1360834"/>
          </a:xfrm>
          <a:prstGeom prst="rect">
            <a:avLst/>
          </a:prstGeom>
        </p:spPr>
      </p:pic>
      <p:sp>
        <p:nvSpPr>
          <p:cNvPr id="892" name="Google Shape;892;p73"/>
          <p:cNvSpPr/>
          <p:nvPr/>
        </p:nvSpPr>
        <p:spPr>
          <a:xfrm>
            <a:off x="484359" y="765221"/>
            <a:ext cx="1309739" cy="1248136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 descr="Tela de celular com foto de homem&#10;&#10;Descrição gerada automaticamente com confiança média">
            <a:extLst>
              <a:ext uri="{FF2B5EF4-FFF2-40B4-BE49-F238E27FC236}">
                <a16:creationId xmlns:a16="http://schemas.microsoft.com/office/drawing/2014/main" id="{B1DCEF26-ABE1-4ED1-A39E-9A710624C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746" y="732114"/>
            <a:ext cx="1319760" cy="1319760"/>
          </a:xfrm>
          <a:prstGeom prst="rect">
            <a:avLst/>
          </a:prstGeom>
        </p:spPr>
      </p:pic>
      <p:sp>
        <p:nvSpPr>
          <p:cNvPr id="894" name="Google Shape;894;p73"/>
          <p:cNvSpPr/>
          <p:nvPr/>
        </p:nvSpPr>
        <p:spPr>
          <a:xfrm>
            <a:off x="3761474" y="775524"/>
            <a:ext cx="1309738" cy="1258999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B43F6"/>
              </a:solidFill>
            </a:endParaRPr>
          </a:p>
        </p:txBody>
      </p:sp>
      <p:pic>
        <p:nvPicPr>
          <p:cNvPr id="23" name="Imagem 22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AAE81B5D-3D43-4958-8696-FCC846D120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9438" y="745296"/>
            <a:ext cx="1368979" cy="1368979"/>
          </a:xfrm>
          <a:prstGeom prst="rect">
            <a:avLst/>
          </a:prstGeom>
        </p:spPr>
      </p:pic>
      <p:sp>
        <p:nvSpPr>
          <p:cNvPr id="24" name="Google Shape;892;p73">
            <a:extLst>
              <a:ext uri="{FF2B5EF4-FFF2-40B4-BE49-F238E27FC236}">
                <a16:creationId xmlns:a16="http://schemas.microsoft.com/office/drawing/2014/main" id="{5921E98B-0DD7-40EF-87E0-5D235D17ADB9}"/>
              </a:ext>
            </a:extLst>
          </p:cNvPr>
          <p:cNvSpPr/>
          <p:nvPr/>
        </p:nvSpPr>
        <p:spPr>
          <a:xfrm>
            <a:off x="7116144" y="759358"/>
            <a:ext cx="1368979" cy="1304589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887;p73">
            <a:extLst>
              <a:ext uri="{FF2B5EF4-FFF2-40B4-BE49-F238E27FC236}">
                <a16:creationId xmlns:a16="http://schemas.microsoft.com/office/drawing/2014/main" id="{AA2C1B67-D26B-4635-8D6D-F5E403CA61FB}"/>
              </a:ext>
            </a:extLst>
          </p:cNvPr>
          <p:cNvSpPr txBox="1">
            <a:spLocks/>
          </p:cNvSpPr>
          <p:nvPr/>
        </p:nvSpPr>
        <p:spPr>
          <a:xfrm>
            <a:off x="6658417" y="2386465"/>
            <a:ext cx="2284431" cy="365348"/>
          </a:xfrm>
          <a:prstGeom prst="rect">
            <a:avLst/>
          </a:prstGeom>
          <a:noFill/>
          <a:ln>
            <a:noFill/>
          </a:ln>
          <a:effectLst>
            <a:outerShdw blurRad="142875" dist="95250" dir="1020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hroma"/>
              <a:buNone/>
              <a:defRPr sz="2000" b="0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pPr algn="l"/>
            <a:r>
              <a:rPr lang="pt-BR" sz="1600" dirty="0"/>
              <a:t>Julia </a:t>
            </a:r>
            <a:r>
              <a:rPr lang="pt-BR" sz="1600" dirty="0" err="1"/>
              <a:t>Budavicius</a:t>
            </a:r>
            <a:endParaRPr lang="pt-BR" sz="1600" dirty="0"/>
          </a:p>
        </p:txBody>
      </p:sp>
      <p:pic>
        <p:nvPicPr>
          <p:cNvPr id="28" name="Imagem 27" descr="Pessoa com cabelo roxo&#10;&#10;Descrição gerada automaticamente com confiança média">
            <a:extLst>
              <a:ext uri="{FF2B5EF4-FFF2-40B4-BE49-F238E27FC236}">
                <a16:creationId xmlns:a16="http://schemas.microsoft.com/office/drawing/2014/main" id="{E0A9C958-8E14-45C9-9F27-A0DF71D15D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1821" y="3070238"/>
            <a:ext cx="1463636" cy="1463636"/>
          </a:xfrm>
          <a:prstGeom prst="rect">
            <a:avLst/>
          </a:prstGeom>
        </p:spPr>
      </p:pic>
      <p:sp>
        <p:nvSpPr>
          <p:cNvPr id="29" name="Google Shape;894;p73">
            <a:extLst>
              <a:ext uri="{FF2B5EF4-FFF2-40B4-BE49-F238E27FC236}">
                <a16:creationId xmlns:a16="http://schemas.microsoft.com/office/drawing/2014/main" id="{06280BD7-AA72-46ED-81BE-93081D5219F7}"/>
              </a:ext>
            </a:extLst>
          </p:cNvPr>
          <p:cNvSpPr/>
          <p:nvPr/>
        </p:nvSpPr>
        <p:spPr>
          <a:xfrm>
            <a:off x="1555739" y="2986516"/>
            <a:ext cx="1507858" cy="1436937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B43F6"/>
              </a:solidFill>
            </a:endParaRPr>
          </a:p>
        </p:txBody>
      </p:sp>
      <p:sp>
        <p:nvSpPr>
          <p:cNvPr id="30" name="Google Shape;889;p73">
            <a:extLst>
              <a:ext uri="{FF2B5EF4-FFF2-40B4-BE49-F238E27FC236}">
                <a16:creationId xmlns:a16="http://schemas.microsoft.com/office/drawing/2014/main" id="{9B3D5A38-0CAF-4238-8C3F-10C385A83AB6}"/>
              </a:ext>
            </a:extLst>
          </p:cNvPr>
          <p:cNvSpPr txBox="1">
            <a:spLocks/>
          </p:cNvSpPr>
          <p:nvPr/>
        </p:nvSpPr>
        <p:spPr>
          <a:xfrm>
            <a:off x="1130133" y="4596375"/>
            <a:ext cx="2514613" cy="463200"/>
          </a:xfrm>
          <a:prstGeom prst="rect">
            <a:avLst/>
          </a:prstGeom>
          <a:noFill/>
          <a:ln>
            <a:noFill/>
          </a:ln>
          <a:effectLst>
            <a:outerShdw blurRad="142875" dist="95250" dir="1020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hroma"/>
              <a:buNone/>
              <a:defRPr sz="2000" b="0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pPr algn="r"/>
            <a:r>
              <a:rPr lang="pt-BR" sz="1600" dirty="0"/>
              <a:t>Leonardo Arruda</a:t>
            </a:r>
          </a:p>
        </p:txBody>
      </p:sp>
      <p:pic>
        <p:nvPicPr>
          <p:cNvPr id="31" name="Imagem 30" descr="Fot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35436FC8-B467-4A32-9998-24CB24348A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2592" y="2893166"/>
            <a:ext cx="1505038" cy="1505038"/>
          </a:xfrm>
          <a:prstGeom prst="rect">
            <a:avLst/>
          </a:prstGeom>
        </p:spPr>
      </p:pic>
      <p:sp>
        <p:nvSpPr>
          <p:cNvPr id="32" name="Google Shape;892;p73">
            <a:extLst>
              <a:ext uri="{FF2B5EF4-FFF2-40B4-BE49-F238E27FC236}">
                <a16:creationId xmlns:a16="http://schemas.microsoft.com/office/drawing/2014/main" id="{0539093D-FF4E-4B14-B1C2-80B1EE827D4A}"/>
              </a:ext>
            </a:extLst>
          </p:cNvPr>
          <p:cNvSpPr/>
          <p:nvPr/>
        </p:nvSpPr>
        <p:spPr>
          <a:xfrm>
            <a:off x="5556319" y="2915807"/>
            <a:ext cx="1507859" cy="1436937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887;p73">
            <a:extLst>
              <a:ext uri="{FF2B5EF4-FFF2-40B4-BE49-F238E27FC236}">
                <a16:creationId xmlns:a16="http://schemas.microsoft.com/office/drawing/2014/main" id="{D285D71E-6278-4663-852C-CC69E73C3EBF}"/>
              </a:ext>
            </a:extLst>
          </p:cNvPr>
          <p:cNvSpPr txBox="1">
            <a:spLocks/>
          </p:cNvSpPr>
          <p:nvPr/>
        </p:nvSpPr>
        <p:spPr>
          <a:xfrm>
            <a:off x="5138306" y="4503025"/>
            <a:ext cx="2113610" cy="463200"/>
          </a:xfrm>
          <a:prstGeom prst="rect">
            <a:avLst/>
          </a:prstGeom>
          <a:noFill/>
          <a:ln>
            <a:noFill/>
          </a:ln>
          <a:effectLst>
            <a:outerShdw blurRad="142875" dist="95250" dir="1020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hroma"/>
              <a:buNone/>
              <a:defRPr sz="2000" b="0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pPr algn="l"/>
            <a:r>
              <a:rPr lang="pt-BR" sz="1600" dirty="0"/>
              <a:t>Thais Campos</a:t>
            </a:r>
          </a:p>
        </p:txBody>
      </p:sp>
    </p:spTree>
    <p:extLst>
      <p:ext uri="{BB962C8B-B14F-4D97-AF65-F5344CB8AC3E}">
        <p14:creationId xmlns:p14="http://schemas.microsoft.com/office/powerpoint/2010/main" val="2769516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Linha do tempo&#10;&#10;Descrição gerada automaticamente">
            <a:extLst>
              <a:ext uri="{FF2B5EF4-FFF2-40B4-BE49-F238E27FC236}">
                <a16:creationId xmlns:a16="http://schemas.microsoft.com/office/drawing/2014/main" id="{D52999EF-F20A-4E08-A1A5-628CC3076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78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7B938AF4-719E-4AB4-88BE-4357C82DF926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/>
          <p:cNvSpPr/>
          <p:nvPr/>
        </p:nvSpPr>
        <p:spPr>
          <a:xfrm>
            <a:off x="211931" y="495300"/>
            <a:ext cx="5009198" cy="2428399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" name="Rectangle 6"/>
          <p:cNvSpPr/>
          <p:nvPr/>
        </p:nvSpPr>
        <p:spPr>
          <a:xfrm>
            <a:off x="211931" y="3040381"/>
            <a:ext cx="8738235" cy="193786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Rectangle 7"/>
          <p:cNvSpPr/>
          <p:nvPr/>
        </p:nvSpPr>
        <p:spPr>
          <a:xfrm>
            <a:off x="5342573" y="495300"/>
            <a:ext cx="3607594" cy="2427923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" name="Text Box 11"/>
          <p:cNvSpPr txBox="1"/>
          <p:nvPr/>
        </p:nvSpPr>
        <p:spPr>
          <a:xfrm>
            <a:off x="5495925" y="982028"/>
            <a:ext cx="3294698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altLang="en-US" sz="1050" dirty="0">
                <a:solidFill>
                  <a:schemeClr val="bg1"/>
                </a:solidFill>
              </a:rPr>
              <a:t>Entende de tecnologia;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altLang="en-US" sz="1050" dirty="0">
                <a:solidFill>
                  <a:schemeClr val="bg1"/>
                </a:solidFill>
              </a:rPr>
              <a:t>Atarefados;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altLang="en-US" sz="1050" dirty="0">
                <a:solidFill>
                  <a:schemeClr val="bg1"/>
                </a:solidFill>
              </a:rPr>
              <a:t>Analista;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altLang="en-US" sz="1050" dirty="0">
                <a:solidFill>
                  <a:schemeClr val="bg1"/>
                </a:solidFill>
              </a:rPr>
              <a:t>Atua como suporte (Help Desk &amp; Service Desk);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altLang="en-US" sz="1050" dirty="0">
                <a:solidFill>
                  <a:schemeClr val="bg1"/>
                </a:solidFill>
              </a:rPr>
              <a:t>Especialista em Infraestrutura;</a:t>
            </a:r>
          </a:p>
          <a:p>
            <a:endParaRPr lang="pt-PT" altLang="en-US" sz="1050" dirty="0">
              <a:solidFill>
                <a:schemeClr val="bg1"/>
              </a:solidFill>
            </a:endParaRPr>
          </a:p>
          <a:p>
            <a:endParaRPr lang="pt-PT" altLang="en-US" sz="1050" dirty="0"/>
          </a:p>
        </p:txBody>
      </p:sp>
      <p:sp>
        <p:nvSpPr>
          <p:cNvPr id="13" name="Text Box 12"/>
          <p:cNvSpPr txBox="1"/>
          <p:nvPr/>
        </p:nvSpPr>
        <p:spPr>
          <a:xfrm>
            <a:off x="332899" y="3509486"/>
            <a:ext cx="761666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altLang="en-US" sz="1050" dirty="0">
                <a:solidFill>
                  <a:schemeClr val="bg1"/>
                </a:solidFill>
              </a:rPr>
              <a:t>Alta demanda;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altLang="en-US" sz="1050" dirty="0">
                <a:solidFill>
                  <a:schemeClr val="bg1"/>
                </a:solidFill>
              </a:rPr>
              <a:t>Devoção ao trabalho;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altLang="en-US" sz="1050" dirty="0">
                <a:solidFill>
                  <a:schemeClr val="bg1"/>
                </a:solidFill>
              </a:rPr>
              <a:t>Cansado;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altLang="en-US" sz="1050" dirty="0">
                <a:solidFill>
                  <a:schemeClr val="bg1"/>
                </a:solidFill>
              </a:rPr>
              <a:t>Comunicativo;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altLang="en-US" sz="1050" dirty="0">
                <a:solidFill>
                  <a:schemeClr val="bg1"/>
                </a:solidFill>
              </a:rPr>
              <a:t>Precisa de apoio de ferramentas de gerenciamento de processos.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C79143-28EE-4D5E-94D8-5FEA59D25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54" y="665754"/>
            <a:ext cx="1955029" cy="1955029"/>
          </a:xfrm>
          <a:prstGeom prst="rect">
            <a:avLst/>
          </a:prstGeom>
          <a:noFill/>
          <a:ln w="19050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11">
            <a:extLst>
              <a:ext uri="{FF2B5EF4-FFF2-40B4-BE49-F238E27FC236}">
                <a16:creationId xmlns:a16="http://schemas.microsoft.com/office/drawing/2014/main" id="{435F1C02-2DE8-4823-AF55-31EB7DDA0B79}"/>
              </a:ext>
            </a:extLst>
          </p:cNvPr>
          <p:cNvSpPr txBox="1"/>
          <p:nvPr/>
        </p:nvSpPr>
        <p:spPr>
          <a:xfrm>
            <a:off x="2507727" y="1768127"/>
            <a:ext cx="267530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en-US" sz="1050" dirty="0">
                <a:solidFill>
                  <a:schemeClr val="bg1"/>
                </a:solidFill>
              </a:rPr>
              <a:t>Denilson</a:t>
            </a:r>
          </a:p>
          <a:p>
            <a:endParaRPr lang="pt-PT" altLang="en-US" sz="1050" dirty="0">
              <a:solidFill>
                <a:schemeClr val="bg1"/>
              </a:solidFill>
            </a:endParaRPr>
          </a:p>
          <a:p>
            <a:r>
              <a:rPr lang="pt-PT" altLang="en-US" sz="1050" dirty="0">
                <a:solidFill>
                  <a:schemeClr val="bg1"/>
                </a:solidFill>
              </a:rPr>
              <a:t>“</a:t>
            </a:r>
            <a:r>
              <a:rPr lang="pt-BR" altLang="en-US" sz="1050" dirty="0">
                <a:solidFill>
                  <a:schemeClr val="bg1"/>
                </a:solidFill>
              </a:rPr>
              <a:t>Minhas máquinas estão desligando, preciso de algo que me avise antes disso acontecer</a:t>
            </a:r>
            <a:r>
              <a:rPr lang="pt-PT" altLang="en-US" sz="1050" dirty="0">
                <a:solidFill>
                  <a:schemeClr val="bg1"/>
                </a:solidFill>
              </a:rPr>
              <a:t>.”</a:t>
            </a:r>
          </a:p>
          <a:p>
            <a:endParaRPr lang="pt-PT" altLang="en-US" sz="1050" dirty="0"/>
          </a:p>
        </p:txBody>
      </p:sp>
      <p:sp>
        <p:nvSpPr>
          <p:cNvPr id="23" name="Google Shape;374;p44">
            <a:extLst>
              <a:ext uri="{FF2B5EF4-FFF2-40B4-BE49-F238E27FC236}">
                <a16:creationId xmlns:a16="http://schemas.microsoft.com/office/drawing/2014/main" id="{2F33C80D-5F69-4325-9EED-F885BD6D4EA3}"/>
              </a:ext>
            </a:extLst>
          </p:cNvPr>
          <p:cNvSpPr txBox="1">
            <a:spLocks/>
          </p:cNvSpPr>
          <p:nvPr/>
        </p:nvSpPr>
        <p:spPr>
          <a:xfrm>
            <a:off x="2566171" y="669889"/>
            <a:ext cx="2355796" cy="515034"/>
          </a:xfrm>
          <a:prstGeom prst="rect">
            <a:avLst/>
          </a:prstGeom>
          <a:noFill/>
          <a:ln>
            <a:noFill/>
          </a:ln>
          <a:effectLst>
            <a:outerShdw blurRad="142875" dist="95250" dir="10200000" algn="bl" rotWithShape="0">
              <a:srgbClr val="FF00FF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ichroma"/>
              <a:buNone/>
              <a:defRPr sz="60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r>
              <a:rPr lang="pt-PT" altLang="en-US" sz="11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Quem? Nome, foto e uma frase que especifique o problema</a:t>
            </a:r>
          </a:p>
          <a:p>
            <a:endParaRPr lang="pt-BR" sz="1200" dirty="0"/>
          </a:p>
        </p:txBody>
      </p:sp>
      <p:sp>
        <p:nvSpPr>
          <p:cNvPr id="24" name="Google Shape;374;p44">
            <a:extLst>
              <a:ext uri="{FF2B5EF4-FFF2-40B4-BE49-F238E27FC236}">
                <a16:creationId xmlns:a16="http://schemas.microsoft.com/office/drawing/2014/main" id="{4A5D79FB-B7F5-424E-958E-83CEEE54F1D2}"/>
              </a:ext>
            </a:extLst>
          </p:cNvPr>
          <p:cNvSpPr txBox="1">
            <a:spLocks/>
          </p:cNvSpPr>
          <p:nvPr/>
        </p:nvSpPr>
        <p:spPr>
          <a:xfrm>
            <a:off x="5905605" y="553478"/>
            <a:ext cx="2475337" cy="479100"/>
          </a:xfrm>
          <a:prstGeom prst="rect">
            <a:avLst/>
          </a:prstGeom>
          <a:noFill/>
          <a:ln>
            <a:noFill/>
          </a:ln>
          <a:effectLst>
            <a:outerShdw blurRad="142875" dist="95250" dir="10200000" algn="bl" rotWithShape="0">
              <a:srgbClr val="FF00FF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ichroma"/>
              <a:buNone/>
              <a:defRPr sz="60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pPr algn="ctr"/>
            <a:r>
              <a:rPr lang="pt-PT" altLang="en-US" sz="11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Palavras/frases que definem a persona</a:t>
            </a:r>
          </a:p>
          <a:p>
            <a:endParaRPr lang="pt-BR" sz="1200" dirty="0"/>
          </a:p>
        </p:txBody>
      </p:sp>
      <p:sp>
        <p:nvSpPr>
          <p:cNvPr id="25" name="Google Shape;374;p44">
            <a:extLst>
              <a:ext uri="{FF2B5EF4-FFF2-40B4-BE49-F238E27FC236}">
                <a16:creationId xmlns:a16="http://schemas.microsoft.com/office/drawing/2014/main" id="{21CC74BA-FCA9-4D81-AF53-EF1BDDAF993F}"/>
              </a:ext>
            </a:extLst>
          </p:cNvPr>
          <p:cNvSpPr txBox="1">
            <a:spLocks/>
          </p:cNvSpPr>
          <p:nvPr/>
        </p:nvSpPr>
        <p:spPr>
          <a:xfrm>
            <a:off x="274120" y="124927"/>
            <a:ext cx="8613855" cy="479100"/>
          </a:xfrm>
          <a:prstGeom prst="rect">
            <a:avLst/>
          </a:prstGeom>
          <a:noFill/>
          <a:ln>
            <a:noFill/>
          </a:ln>
          <a:effectLst>
            <a:outerShdw blurRad="142875" dist="95250" dir="10200000" algn="bl" rotWithShape="0">
              <a:srgbClr val="FF00FF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ichroma"/>
              <a:buNone/>
              <a:defRPr sz="60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Usuário frequente de ferramentas de monitoramento (5x semana)</a:t>
            </a:r>
          </a:p>
          <a:p>
            <a:endParaRPr lang="pt-BR" sz="1200" dirty="0"/>
          </a:p>
        </p:txBody>
      </p:sp>
      <p:sp>
        <p:nvSpPr>
          <p:cNvPr id="27" name="Google Shape;374;p44">
            <a:extLst>
              <a:ext uri="{FF2B5EF4-FFF2-40B4-BE49-F238E27FC236}">
                <a16:creationId xmlns:a16="http://schemas.microsoft.com/office/drawing/2014/main" id="{F5A648B4-9982-4A73-94AB-5F308433C4AC}"/>
              </a:ext>
            </a:extLst>
          </p:cNvPr>
          <p:cNvSpPr txBox="1">
            <a:spLocks/>
          </p:cNvSpPr>
          <p:nvPr/>
        </p:nvSpPr>
        <p:spPr>
          <a:xfrm>
            <a:off x="351895" y="3189293"/>
            <a:ext cx="2475337" cy="479100"/>
          </a:xfrm>
          <a:prstGeom prst="rect">
            <a:avLst/>
          </a:prstGeom>
          <a:noFill/>
          <a:ln>
            <a:noFill/>
          </a:ln>
          <a:effectLst>
            <a:outerShdw blurRad="142875" dist="95250" dir="10200000" algn="bl" rotWithShape="0">
              <a:srgbClr val="FF00FF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ichroma"/>
              <a:buNone/>
              <a:defRPr sz="60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pPr algn="ctr"/>
            <a:r>
              <a:rPr lang="pt-PT" altLang="en-US" sz="11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Dores e Necessidades</a:t>
            </a:r>
          </a:p>
          <a:p>
            <a:endParaRPr lang="pt-BR" sz="1200" dirty="0"/>
          </a:p>
        </p:txBody>
      </p:sp>
      <p:pic>
        <p:nvPicPr>
          <p:cNvPr id="15" name="Imagem 14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62430470-260F-42BC-97DA-B65C2CE38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477" y="4554169"/>
            <a:ext cx="680498" cy="362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2CCE9F3-2997-4665-9932-A81CB78FFD9C}"/>
              </a:ext>
            </a:extLst>
          </p:cNvPr>
          <p:cNvSpPr/>
          <p:nvPr/>
        </p:nvSpPr>
        <p:spPr>
          <a:xfrm>
            <a:off x="201706" y="206700"/>
            <a:ext cx="8216152" cy="473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7" name="Google Shape;417;p46"/>
          <p:cNvSpPr txBox="1">
            <a:spLocks noGrp="1"/>
          </p:cNvSpPr>
          <p:nvPr>
            <p:ph type="title"/>
          </p:nvPr>
        </p:nvSpPr>
        <p:spPr>
          <a:xfrm>
            <a:off x="531301" y="3264449"/>
            <a:ext cx="38523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Story</a:t>
            </a:r>
            <a:endParaRPr dirty="0"/>
          </a:p>
        </p:txBody>
      </p:sp>
      <p:pic>
        <p:nvPicPr>
          <p:cNvPr id="4" name="Imagem 3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4D8FEDAC-3813-4084-9334-0DA214034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28" y="4717623"/>
            <a:ext cx="680498" cy="362100"/>
          </a:xfrm>
          <a:prstGeom prst="rect">
            <a:avLst/>
          </a:prstGeom>
        </p:spPr>
      </p:pic>
      <p:sp>
        <p:nvSpPr>
          <p:cNvPr id="2" name="Fluxograma: Armazenamento Interno 1">
            <a:extLst>
              <a:ext uri="{FF2B5EF4-FFF2-40B4-BE49-F238E27FC236}">
                <a16:creationId xmlns:a16="http://schemas.microsoft.com/office/drawing/2014/main" id="{8C8C27EE-27AF-4727-ACD7-5DBB48B8489C}"/>
              </a:ext>
            </a:extLst>
          </p:cNvPr>
          <p:cNvSpPr/>
          <p:nvPr/>
        </p:nvSpPr>
        <p:spPr>
          <a:xfrm>
            <a:off x="221877" y="484398"/>
            <a:ext cx="3550023" cy="4174704"/>
          </a:xfrm>
          <a:prstGeom prst="flowChartInternalStorag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idact Gothic"/>
              <a:buNone/>
              <a:tabLst/>
              <a:defRPr/>
            </a:pPr>
            <a:r>
              <a:rPr kumimoji="0" lang="pt-BR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sym typeface="Didact Gothic"/>
              </a:rPr>
              <a:t>Eu, enquanto membro do Help Desk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idact Gothic"/>
              <a:buNone/>
              <a:tabLst/>
              <a:defRPr/>
            </a:pPr>
            <a:r>
              <a:rPr kumimoji="0" lang="pt-BR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sym typeface="Didact Gothic"/>
              </a:rPr>
              <a:t>Quero uma solução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idact Gothic"/>
              <a:buNone/>
              <a:tabLst/>
              <a:defRPr/>
            </a:pPr>
            <a:r>
              <a:rPr kumimoji="0" lang="pt-BR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sym typeface="Didact Gothic"/>
              </a:rPr>
              <a:t>Para me avisar antes das máquinas desligarem.</a:t>
            </a:r>
          </a:p>
          <a:p>
            <a:pPr algn="ctr"/>
            <a:endParaRPr lang="pt-BR" dirty="0"/>
          </a:p>
        </p:txBody>
      </p:sp>
      <p:sp>
        <p:nvSpPr>
          <p:cNvPr id="9" name="Google Shape;417;p46">
            <a:extLst>
              <a:ext uri="{FF2B5EF4-FFF2-40B4-BE49-F238E27FC236}">
                <a16:creationId xmlns:a16="http://schemas.microsoft.com/office/drawing/2014/main" id="{CB77E218-4C4B-4752-9724-0C29165E785A}"/>
              </a:ext>
            </a:extLst>
          </p:cNvPr>
          <p:cNvSpPr txBox="1">
            <a:spLocks/>
          </p:cNvSpPr>
          <p:nvPr/>
        </p:nvSpPr>
        <p:spPr>
          <a:xfrm>
            <a:off x="201706" y="484398"/>
            <a:ext cx="3852300" cy="573000"/>
          </a:xfrm>
          <a:prstGeom prst="rect">
            <a:avLst/>
          </a:prstGeom>
          <a:noFill/>
          <a:ln>
            <a:noFill/>
          </a:ln>
          <a:effectLst>
            <a:outerShdw blurRad="142875" dist="95250" dir="1020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0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Story</a:t>
            </a:r>
            <a:endParaRPr lang="pt-BR" dirty="0"/>
          </a:p>
        </p:txBody>
      </p:sp>
      <p:sp>
        <p:nvSpPr>
          <p:cNvPr id="13" name="Fluxograma: Armazenamento Interno 12">
            <a:extLst>
              <a:ext uri="{FF2B5EF4-FFF2-40B4-BE49-F238E27FC236}">
                <a16:creationId xmlns:a16="http://schemas.microsoft.com/office/drawing/2014/main" id="{8802DC62-15A1-4456-8081-0685431C7D48}"/>
              </a:ext>
            </a:extLst>
          </p:cNvPr>
          <p:cNvSpPr/>
          <p:nvPr/>
        </p:nvSpPr>
        <p:spPr>
          <a:xfrm>
            <a:off x="5301821" y="484398"/>
            <a:ext cx="3550023" cy="4174704"/>
          </a:xfrm>
          <a:prstGeom prst="flowChartInternalStorag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idact Gothic"/>
              <a:buNone/>
              <a:tabLst/>
              <a:defRPr/>
            </a:pPr>
            <a:r>
              <a:rPr kumimoji="0" lang="pt-BR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sym typeface="Didact Gothic"/>
              </a:rPr>
              <a:t>Eu, enquanto membro do Help Desk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idact Gothic"/>
              <a:buNone/>
              <a:tabLst/>
              <a:defRPr/>
            </a:pPr>
            <a:r>
              <a:rPr kumimoji="0" lang="pt-BR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sym typeface="Didact Gothic"/>
              </a:rPr>
              <a:t>Quero receber uma mensagem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idact Gothic"/>
              <a:buNone/>
              <a:tabLst/>
              <a:defRPr/>
            </a:pPr>
            <a:r>
              <a:rPr kumimoji="0" lang="pt-BR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sym typeface="Didact Gothic"/>
              </a:rPr>
              <a:t>Para saber se existem aplicativos em segundo plano.</a:t>
            </a:r>
          </a:p>
          <a:p>
            <a:pPr algn="ctr"/>
            <a:endParaRPr lang="pt-BR" dirty="0"/>
          </a:p>
        </p:txBody>
      </p:sp>
      <p:sp>
        <p:nvSpPr>
          <p:cNvPr id="14" name="Google Shape;417;p46">
            <a:extLst>
              <a:ext uri="{FF2B5EF4-FFF2-40B4-BE49-F238E27FC236}">
                <a16:creationId xmlns:a16="http://schemas.microsoft.com/office/drawing/2014/main" id="{826FD412-A1C1-4ACC-9E7E-7084820E6AC6}"/>
              </a:ext>
            </a:extLst>
          </p:cNvPr>
          <p:cNvSpPr txBox="1">
            <a:spLocks/>
          </p:cNvSpPr>
          <p:nvPr/>
        </p:nvSpPr>
        <p:spPr>
          <a:xfrm>
            <a:off x="5416403" y="484398"/>
            <a:ext cx="3852300" cy="573000"/>
          </a:xfrm>
          <a:prstGeom prst="rect">
            <a:avLst/>
          </a:prstGeom>
          <a:noFill/>
          <a:ln>
            <a:noFill/>
          </a:ln>
          <a:effectLst>
            <a:outerShdw blurRad="142875" dist="95250" dir="1020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0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hroma"/>
              <a:buNone/>
              <a:defRPr sz="24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Story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9083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B01100F-B5E6-43F2-9776-A2050830B858}"/>
              </a:ext>
            </a:extLst>
          </p:cNvPr>
          <p:cNvSpPr/>
          <p:nvPr/>
        </p:nvSpPr>
        <p:spPr>
          <a:xfrm>
            <a:off x="517711" y="295835"/>
            <a:ext cx="7920317" cy="464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4D8FEDAC-3813-4084-9334-0DA214034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28" y="4717623"/>
            <a:ext cx="680498" cy="362100"/>
          </a:xfrm>
          <a:prstGeom prst="rect">
            <a:avLst/>
          </a:prstGeom>
        </p:spPr>
      </p:pic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5D3DE0BE-69EE-4B8E-80B2-F6B185482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429" y="900522"/>
            <a:ext cx="2993142" cy="274015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23481BB-041C-4A66-9771-857BA21CA2D7}"/>
              </a:ext>
            </a:extLst>
          </p:cNvPr>
          <p:cNvSpPr txBox="1"/>
          <p:nvPr/>
        </p:nvSpPr>
        <p:spPr>
          <a:xfrm>
            <a:off x="2988608" y="3918281"/>
            <a:ext cx="3166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Os conhecimentos do amanhã, hoje.</a:t>
            </a:r>
          </a:p>
        </p:txBody>
      </p:sp>
    </p:spTree>
    <p:extLst>
      <p:ext uri="{BB962C8B-B14F-4D97-AF65-F5344CB8AC3E}">
        <p14:creationId xmlns:p14="http://schemas.microsoft.com/office/powerpoint/2010/main" val="911772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23EDA186-09B1-46EA-B62A-18E3D84C1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28" y="4717623"/>
            <a:ext cx="680498" cy="362100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8CA70183-A154-44A8-9ED0-7A342B243339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2" name="Imagem 21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1C8B5FA-6D89-4BDE-B2EF-4BF4F12ED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7A767D-7089-48B5-B2C9-07B484AC7577}"/>
              </a:ext>
            </a:extLst>
          </p:cNvPr>
          <p:cNvSpPr/>
          <p:nvPr/>
        </p:nvSpPr>
        <p:spPr>
          <a:xfrm>
            <a:off x="4208929" y="1662500"/>
            <a:ext cx="4121725" cy="3417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3" name="Google Shape;653;p63"/>
          <p:cNvSpPr txBox="1">
            <a:spLocks noGrp="1"/>
          </p:cNvSpPr>
          <p:nvPr>
            <p:ph type="title"/>
          </p:nvPr>
        </p:nvSpPr>
        <p:spPr>
          <a:xfrm>
            <a:off x="701100" y="569300"/>
            <a:ext cx="77418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MER</a:t>
            </a:r>
            <a:endParaRPr dirty="0"/>
          </a:p>
        </p:txBody>
      </p:sp>
      <p:grpSp>
        <p:nvGrpSpPr>
          <p:cNvPr id="654" name="Google Shape;654;p63"/>
          <p:cNvGrpSpPr/>
          <p:nvPr/>
        </p:nvGrpSpPr>
        <p:grpSpPr>
          <a:xfrm>
            <a:off x="878025" y="1503200"/>
            <a:ext cx="656450" cy="159300"/>
            <a:chOff x="931600" y="2063975"/>
            <a:chExt cx="656450" cy="159300"/>
          </a:xfrm>
        </p:grpSpPr>
        <p:sp>
          <p:nvSpPr>
            <p:cNvPr id="655" name="Google Shape;655;p63"/>
            <p:cNvSpPr/>
            <p:nvPr/>
          </p:nvSpPr>
          <p:spPr>
            <a:xfrm>
              <a:off x="931600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6" name="Google Shape;656;p63"/>
            <p:cNvSpPr/>
            <p:nvPr/>
          </p:nvSpPr>
          <p:spPr>
            <a:xfrm>
              <a:off x="1180175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7" name="Google Shape;657;p63"/>
            <p:cNvSpPr/>
            <p:nvPr/>
          </p:nvSpPr>
          <p:spPr>
            <a:xfrm>
              <a:off x="1428750" y="2063975"/>
              <a:ext cx="159300" cy="1593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DD6EA363-A002-4559-9448-FBE9D6E6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701" y="1495293"/>
            <a:ext cx="4788598" cy="3584211"/>
          </a:xfrm>
          <a:prstGeom prst="rect">
            <a:avLst/>
          </a:prstGeom>
        </p:spPr>
      </p:pic>
      <p:pic>
        <p:nvPicPr>
          <p:cNvPr id="9" name="Imagem 8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913DED4F-9272-43AC-A541-ABDBFDDA5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654" y="63996"/>
            <a:ext cx="680498" cy="362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4"/>
          <p:cNvSpPr txBox="1">
            <a:spLocks noGrp="1"/>
          </p:cNvSpPr>
          <p:nvPr>
            <p:ph type="title"/>
          </p:nvPr>
        </p:nvSpPr>
        <p:spPr>
          <a:xfrm>
            <a:off x="5254175" y="1526075"/>
            <a:ext cx="2808000" cy="9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Site Institucional</a:t>
            </a:r>
            <a:endParaRPr dirty="0"/>
          </a:p>
        </p:txBody>
      </p:sp>
      <p:sp>
        <p:nvSpPr>
          <p:cNvPr id="902" name="Google Shape;902;p74"/>
          <p:cNvSpPr/>
          <p:nvPr/>
        </p:nvSpPr>
        <p:spPr>
          <a:xfrm>
            <a:off x="1170124" y="1340336"/>
            <a:ext cx="3724254" cy="2462829"/>
          </a:xfrm>
          <a:custGeom>
            <a:avLst/>
            <a:gdLst/>
            <a:ahLst/>
            <a:cxnLst/>
            <a:rect l="l" t="t" r="r" b="b"/>
            <a:pathLst>
              <a:path w="148421" h="98150" extrusionOk="0">
                <a:moveTo>
                  <a:pt x="144022" y="3901"/>
                </a:moveTo>
                <a:lnTo>
                  <a:pt x="144021" y="86785"/>
                </a:lnTo>
                <a:lnTo>
                  <a:pt x="3985" y="86785"/>
                </a:lnTo>
                <a:lnTo>
                  <a:pt x="3985" y="3901"/>
                </a:lnTo>
                <a:close/>
                <a:moveTo>
                  <a:pt x="6895" y="0"/>
                </a:moveTo>
                <a:cubicBezTo>
                  <a:pt x="3087" y="0"/>
                  <a:pt x="1" y="3087"/>
                  <a:pt x="1" y="6895"/>
                </a:cubicBezTo>
                <a:lnTo>
                  <a:pt x="1" y="91255"/>
                </a:lnTo>
                <a:cubicBezTo>
                  <a:pt x="1" y="95063"/>
                  <a:pt x="3087" y="98150"/>
                  <a:pt x="6895" y="98150"/>
                </a:cubicBezTo>
                <a:lnTo>
                  <a:pt x="141526" y="98150"/>
                </a:lnTo>
                <a:cubicBezTo>
                  <a:pt x="145334" y="98150"/>
                  <a:pt x="148421" y="95063"/>
                  <a:pt x="148421" y="91255"/>
                </a:cubicBezTo>
                <a:lnTo>
                  <a:pt x="148421" y="6895"/>
                </a:lnTo>
                <a:cubicBezTo>
                  <a:pt x="148421" y="3087"/>
                  <a:pt x="145334" y="0"/>
                  <a:pt x="141526" y="0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74"/>
          <p:cNvSpPr/>
          <p:nvPr/>
        </p:nvSpPr>
        <p:spPr>
          <a:xfrm>
            <a:off x="2665124" y="3741128"/>
            <a:ext cx="801103" cy="79669"/>
          </a:xfrm>
          <a:custGeom>
            <a:avLst/>
            <a:gdLst/>
            <a:ahLst/>
            <a:cxnLst/>
            <a:rect l="l" t="t" r="r" b="b"/>
            <a:pathLst>
              <a:path w="31926" h="3175" extrusionOk="0">
                <a:moveTo>
                  <a:pt x="0" y="0"/>
                </a:moveTo>
                <a:lnTo>
                  <a:pt x="1995" y="3174"/>
                </a:lnTo>
                <a:lnTo>
                  <a:pt x="30074" y="3174"/>
                </a:lnTo>
                <a:lnTo>
                  <a:pt x="31926" y="0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74"/>
          <p:cNvSpPr/>
          <p:nvPr/>
        </p:nvSpPr>
        <p:spPr>
          <a:xfrm>
            <a:off x="1170124" y="3622647"/>
            <a:ext cx="3724254" cy="11869"/>
          </a:xfrm>
          <a:custGeom>
            <a:avLst/>
            <a:gdLst/>
            <a:ahLst/>
            <a:cxnLst/>
            <a:rect l="l" t="t" r="r" b="b"/>
            <a:pathLst>
              <a:path w="148421" h="473" extrusionOk="0">
                <a:moveTo>
                  <a:pt x="1" y="0"/>
                </a:moveTo>
                <a:lnTo>
                  <a:pt x="1" y="472"/>
                </a:lnTo>
                <a:lnTo>
                  <a:pt x="148421" y="472"/>
                </a:lnTo>
                <a:lnTo>
                  <a:pt x="148421" y="0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3BB9D16-CEFD-44A4-AEED-C0E24B505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812" y="1455850"/>
            <a:ext cx="3455894" cy="2052818"/>
          </a:xfrm>
          <a:prstGeom prst="rect">
            <a:avLst/>
          </a:prstGeom>
        </p:spPr>
      </p:pic>
      <p:pic>
        <p:nvPicPr>
          <p:cNvPr id="9" name="Imagem 8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F181E95B-B182-4EB0-B67D-FAF4D35D4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328" y="4717623"/>
            <a:ext cx="680498" cy="3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70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dult Lesson Plan by Slidesgo">
  <a:themeElements>
    <a:clrScheme name="Simple Light">
      <a:dk1>
        <a:srgbClr val="FFFFFF"/>
      </a:dk1>
      <a:lt1>
        <a:srgbClr val="FFFFFF"/>
      </a:lt1>
      <a:dk2>
        <a:srgbClr val="EB43F6"/>
      </a:dk2>
      <a:lt2>
        <a:srgbClr val="73DDF3"/>
      </a:lt2>
      <a:accent1>
        <a:srgbClr val="000000"/>
      </a:accent1>
      <a:accent2>
        <a:srgbClr val="FFFFFF"/>
      </a:accent2>
      <a:accent3>
        <a:srgbClr val="EB43F6"/>
      </a:accent3>
      <a:accent4>
        <a:srgbClr val="73DDF3"/>
      </a:accent4>
      <a:accent5>
        <a:srgbClr val="00000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217</Words>
  <Application>Microsoft Office PowerPoint</Application>
  <PresentationFormat>Apresentação na tela (16:9)</PresentationFormat>
  <Paragraphs>64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Michroma</vt:lpstr>
      <vt:lpstr>Arial</vt:lpstr>
      <vt:lpstr>Didact Gothic</vt:lpstr>
      <vt:lpstr>Edult Lesson Plan by Slidesgo</vt:lpstr>
      <vt:lpstr>Apresentação do PowerPoint</vt:lpstr>
      <vt:lpstr>Nosso time</vt:lpstr>
      <vt:lpstr>Apresentação do PowerPoint</vt:lpstr>
      <vt:lpstr>Apresentação do PowerPoint</vt:lpstr>
      <vt:lpstr>User Story</vt:lpstr>
      <vt:lpstr>Apresentação do PowerPoint</vt:lpstr>
      <vt:lpstr>Apresentação do PowerPoint</vt:lpstr>
      <vt:lpstr>MER</vt:lpstr>
      <vt:lpstr>Site Institucional</vt:lpstr>
      <vt:lpstr>Project schedule 2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GELI’S</dc:title>
  <dc:creator>Gabriel Alves</dc:creator>
  <cp:lastModifiedBy>GABRIEL ALVES DA SILVA .</cp:lastModifiedBy>
  <cp:revision>7</cp:revision>
  <dcterms:modified xsi:type="dcterms:W3CDTF">2021-09-03T19:02:54Z</dcterms:modified>
</cp:coreProperties>
</file>