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FFFF"/>
    <a:srgbClr val="531754"/>
    <a:srgbClr val="EE1E46"/>
    <a:srgbClr val="A80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D56F8-24EC-4CDA-8841-60157E60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FDBFA-1736-42D6-A8EA-A5E40C987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C4F7C-C9D5-4BA2-8894-174A11FC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58D6E-C64C-4476-890B-ADB3BB87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E2C7E-3D4F-433E-A696-CB0DC0F9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5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2B6AC-A509-45D3-A156-F9BB9FF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A53DBE-22F0-420E-8751-4B60168E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81699-F354-4770-A8F2-3A9BCA8E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4A7C00-4416-4C59-82FA-4C11006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81572-1AF7-4BBF-8968-4F3F73C6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230C09-99AA-4688-9CC9-786646ABC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5A1E9C-1650-4973-B750-7CB2EEA3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B8F94-2232-44CF-AF79-9A6AB54A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8101A-EFE5-46EE-9DDF-BF270518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C83BB-815E-4036-85DA-2360FE2B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22051-36F0-4F26-9E3D-75DF7062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A0E10-0100-4A5A-A6F5-2E160753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54A07-10F5-4CB3-B290-5B97928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71BA1-0D48-495A-B09B-2135F508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66C3E-7D4E-488E-B6AA-83958D65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9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DBBB7-3C71-446B-979A-6AB94F46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DC331-6B8A-4556-9074-29ABC4CD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F1917-0C5C-474C-933B-74B76F35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DE541-5EDA-4647-9DAE-AED67950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73A12-E6A3-47F6-A077-2B775F5D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99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00B76-3BBF-491E-A0EC-F548892E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DA45A-65CF-4156-8C3D-07D68A0B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6D267-6A19-49D4-A0B9-60ABF77F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382E34-30C1-4BC1-8683-4E4D97BD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C901E-C5B3-4302-9EAE-20B87078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24086C-2A64-4CFE-9B24-90C7CB91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55EBD-2F3C-43AE-AC4C-89C818A2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789FC-3748-4B04-A717-5809658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D20CC-2CB6-4F2C-994C-8C11BE4F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DDDAE7-5A0C-4502-8F35-EA474BEC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52DA76-F9AA-4F9C-A3ED-6AF6892E2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93304-4A37-41FB-9EB3-1B32C716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D007CA-6F67-4AA5-97BD-6700800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EB7E90-1294-4506-ABE2-63FED2E3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2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FC38-5F93-4C7B-906B-45D7EFAB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FC8628-9725-4BF7-BF11-B8CE7C58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D92FA-8D19-4B8D-BBDE-103DC2EC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964F2F-F3A9-43DB-AB58-9E20F90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5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108686-1A72-4942-956E-635C4B6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AB911-3815-4C6A-AE41-C3F2C0E6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B3EB4C-CDB6-4B4C-9D7A-5F67A4AC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747F-47C7-4750-AF87-E795C032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7F508-84BC-4995-B847-B4A58F4E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6A27FD-3C83-419D-AE07-AB94C8F0C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FC0CC6-92C0-48E8-9233-9F2460DC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A1F9FF-B06F-48B4-B0D8-11287247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CA617B-579E-4723-87F0-0551FDC7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0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F0E1E-A4B9-4473-BCC4-A535D53D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D5253A-C488-4A6E-98CE-65C8963E5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E2787-667C-4632-B393-57E4DE162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C83310-56F0-431F-A2E7-9B1C92AF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0A6E10-5A18-46AD-98D5-75EABF28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0FB3-C2AD-460F-848A-F7022FCB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88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453F44-4D5E-4F78-A522-C4A39BF0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E3CA4E-8BEB-48DD-A889-02EC373F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E7853-15E9-42D9-9656-C8302D3B7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8B33-E353-4E9F-B9AC-EAD13F7192D8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BFECF0-EE13-49D9-B2B0-B62AC648B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FED6B-8212-411E-8140-18CA0FDF1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1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E6383C9-7536-4D67-B32F-C0C028A5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E864C17-B677-4DF2-9F9F-F02DFD5C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86B22AA-E837-43F9-B04A-018CB688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8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0108302-C745-4D44-891E-D5356E61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0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88E8BF9C-0ED3-4507-B62B-735EC2F5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9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6A7873-8BEF-4A12-93B9-27640AA2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4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0C2CB3-F2E9-4206-92E1-F7135DBD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7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THAIS CAMPOS DE OLIVEIRA</cp:lastModifiedBy>
  <cp:revision>2</cp:revision>
  <dcterms:created xsi:type="dcterms:W3CDTF">2021-08-27T14:57:19Z</dcterms:created>
  <dcterms:modified xsi:type="dcterms:W3CDTF">2021-09-02T12:07:13Z</dcterms:modified>
</cp:coreProperties>
</file>