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4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294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2021/8/27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‹nº›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75" y="660400"/>
            <a:ext cx="6678930" cy="32378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4053840"/>
            <a:ext cx="11650980" cy="258381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23430" y="660400"/>
            <a:ext cx="4810125" cy="3237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7858" y="803275"/>
            <a:ext cx="5929630" cy="337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pt-PT" altLang="en-US"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Quem? Nome, foto e uma frase que especifique o problema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8175" y="4240530"/>
            <a:ext cx="2339975" cy="337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pt-PT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Dores e Necessidades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56501" y="803275"/>
            <a:ext cx="3943985" cy="337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pt-PT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Palavras/frases que definem a persona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7327900" y="1309370"/>
            <a:ext cx="43929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dirty="0"/>
              <a:t>Entende de tecnologia;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dirty="0"/>
              <a:t>Atarefados;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dirty="0"/>
              <a:t>Analista;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dirty="0"/>
              <a:t>Atua como suporte (Help Desk &amp; Service Desk);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dirty="0"/>
              <a:t>Especialista em Infraestrutura;</a:t>
            </a:r>
          </a:p>
          <a:p>
            <a:endParaRPr lang="pt-PT" altLang="en-US" dirty="0"/>
          </a:p>
          <a:p>
            <a:endParaRPr lang="pt-PT" altLang="en-US" dirty="0"/>
          </a:p>
        </p:txBody>
      </p:sp>
      <p:sp>
        <p:nvSpPr>
          <p:cNvPr id="13" name="Text Box 12"/>
          <p:cNvSpPr txBox="1"/>
          <p:nvPr/>
        </p:nvSpPr>
        <p:spPr>
          <a:xfrm>
            <a:off x="443865" y="4679315"/>
            <a:ext cx="101555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dirty="0"/>
              <a:t>Alta demanda;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dirty="0"/>
              <a:t>Devoção ao trabalho;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dirty="0"/>
              <a:t>Cansado;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dirty="0"/>
              <a:t>Comunicativo;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dirty="0"/>
              <a:t>Precisa de apoio de ferramentas de gerenciamento de processos.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E5DA052-868C-4119-9CC3-2343890D2479}"/>
              </a:ext>
            </a:extLst>
          </p:cNvPr>
          <p:cNvSpPr/>
          <p:nvPr/>
        </p:nvSpPr>
        <p:spPr>
          <a:xfrm>
            <a:off x="758197" y="68132"/>
            <a:ext cx="106667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Usuário frequente de ferramentas de monitoramento (5x semana)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C79143-28EE-4D5E-94D8-5FEA59D25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31" y="1159494"/>
            <a:ext cx="2606705" cy="26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11">
            <a:extLst>
              <a:ext uri="{FF2B5EF4-FFF2-40B4-BE49-F238E27FC236}">
                <a16:creationId xmlns:a16="http://schemas.microsoft.com/office/drawing/2014/main" id="{435F1C02-2DE8-4823-AF55-31EB7DDA0B79}"/>
              </a:ext>
            </a:extLst>
          </p:cNvPr>
          <p:cNvSpPr txBox="1"/>
          <p:nvPr/>
        </p:nvSpPr>
        <p:spPr>
          <a:xfrm>
            <a:off x="3343636" y="1615086"/>
            <a:ext cx="3567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en-US" dirty="0"/>
              <a:t>Denilson</a:t>
            </a:r>
          </a:p>
          <a:p>
            <a:endParaRPr lang="pt-PT" altLang="en-US" dirty="0"/>
          </a:p>
          <a:p>
            <a:r>
              <a:rPr lang="pt-PT" altLang="en-US" dirty="0"/>
              <a:t>“</a:t>
            </a:r>
            <a:r>
              <a:rPr lang="pt-BR" altLang="en-US" dirty="0"/>
              <a:t>Minhas máquinas estão desligando, preciso de algo que me avise antes disso acontecer</a:t>
            </a:r>
            <a:r>
              <a:rPr lang="pt-PT" altLang="en-US" dirty="0"/>
              <a:t>.”</a:t>
            </a:r>
          </a:p>
          <a:p>
            <a:endParaRPr lang="pt-PT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宋体</vt:lpstr>
      <vt:lpstr>Arial</vt:lpstr>
      <vt:lpstr>Arial Black</vt:lpstr>
      <vt:lpstr>Calibri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THAIS CAMPOS DE OLIVEIRA</cp:lastModifiedBy>
  <cp:revision>9</cp:revision>
  <dcterms:created xsi:type="dcterms:W3CDTF">2021-08-26T00:09:15Z</dcterms:created>
  <dcterms:modified xsi:type="dcterms:W3CDTF">2021-08-27T19:08:01Z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