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  <p:sldId id="258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2BD"/>
    <a:srgbClr val="92F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26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5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50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7E6B-6717-4585-B963-6FA0B8212FF2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jpe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microsoft.com/office/2007/relationships/hdphoto" Target="../media/hdphoto1.wdp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18" Type="http://schemas.microsoft.com/office/2007/relationships/hdphoto" Target="../media/hdphoto3.wdp"/><Relationship Id="rId26" Type="http://schemas.openxmlformats.org/officeDocument/2006/relationships/image" Target="../media/image50.png"/><Relationship Id="rId3" Type="http://schemas.openxmlformats.org/officeDocument/2006/relationships/image" Target="../media/image5.png"/><Relationship Id="rId21" Type="http://schemas.openxmlformats.org/officeDocument/2006/relationships/image" Target="../media/image46.png"/><Relationship Id="rId7" Type="http://schemas.openxmlformats.org/officeDocument/2006/relationships/image" Target="../media/image36.png"/><Relationship Id="rId12" Type="http://schemas.openxmlformats.org/officeDocument/2006/relationships/image" Target="../media/image39.jpeg"/><Relationship Id="rId17" Type="http://schemas.openxmlformats.org/officeDocument/2006/relationships/image" Target="../media/image44.png"/><Relationship Id="rId25" Type="http://schemas.openxmlformats.org/officeDocument/2006/relationships/image" Target="../media/image49.png"/><Relationship Id="rId2" Type="http://schemas.openxmlformats.org/officeDocument/2006/relationships/image" Target="../media/image3.png"/><Relationship Id="rId16" Type="http://schemas.openxmlformats.org/officeDocument/2006/relationships/image" Target="../media/image43.png"/><Relationship Id="rId20" Type="http://schemas.microsoft.com/office/2007/relationships/hdphoto" Target="../media/hdphoto4.wdp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1.png"/><Relationship Id="rId24" Type="http://schemas.openxmlformats.org/officeDocument/2006/relationships/image" Target="../media/image4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23" Type="http://schemas.microsoft.com/office/2007/relationships/hdphoto" Target="../media/hdphoto5.wdp"/><Relationship Id="rId28" Type="http://schemas.openxmlformats.org/officeDocument/2006/relationships/image" Target="../media/image52.png"/><Relationship Id="rId10" Type="http://schemas.microsoft.com/office/2007/relationships/hdphoto" Target="../media/hdphoto2.wdp"/><Relationship Id="rId19" Type="http://schemas.openxmlformats.org/officeDocument/2006/relationships/image" Target="../media/image45.png"/><Relationship Id="rId31" Type="http://schemas.microsoft.com/office/2007/relationships/hdphoto" Target="../media/hdphoto1.wdp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1.png"/><Relationship Id="rId22" Type="http://schemas.openxmlformats.org/officeDocument/2006/relationships/image" Target="../media/image47.png"/><Relationship Id="rId27" Type="http://schemas.openxmlformats.org/officeDocument/2006/relationships/image" Target="../media/image5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879438"/>
            <a:ext cx="6406118" cy="2722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766728" y="6488668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F649"/>
                </a:solidFill>
                <a:latin typeface="Analyzer Demo" pitchFamily="2" charset="0"/>
              </a:rPr>
              <a:t>Apresentação de </a:t>
            </a:r>
            <a:r>
              <a:rPr lang="pt-BR" dirty="0" smtClean="0">
                <a:solidFill>
                  <a:srgbClr val="92F649"/>
                </a:solidFill>
                <a:latin typeface="Analyzer Demo" pitchFamily="2" charset="0"/>
              </a:rPr>
              <a:t>Júlia </a:t>
            </a:r>
            <a:r>
              <a:rPr lang="pt-BR" dirty="0" smtClean="0">
                <a:solidFill>
                  <a:srgbClr val="92F649"/>
                </a:solidFill>
                <a:latin typeface="Analyzer Demo" pitchFamily="2" charset="0"/>
              </a:rPr>
              <a:t>Budavicius</a:t>
            </a:r>
            <a:endParaRPr lang="pt-BR" dirty="0">
              <a:solidFill>
                <a:srgbClr val="92F649"/>
              </a:solidFill>
              <a:latin typeface="Analyzer Demo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54626" y="6473505"/>
            <a:ext cx="163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22A2BD"/>
                </a:solidFill>
                <a:latin typeface="Bahnschrift Light Condensed" panose="020B0502040204020203" pitchFamily="34" charset="0"/>
              </a:rPr>
              <a:t>RA:01210173</a:t>
            </a:r>
            <a:endParaRPr lang="pt-BR" sz="1600" dirty="0">
              <a:solidFill>
                <a:srgbClr val="22A2BD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0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824" y="-1323975"/>
            <a:ext cx="2647950" cy="2647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83" y="1051905"/>
            <a:ext cx="9273093" cy="512505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407483" y="36047"/>
            <a:ext cx="160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rgbClr val="22A2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BR" sz="2800" b="1" dirty="0">
              <a:solidFill>
                <a:srgbClr val="22A2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12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5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824" y="-1323975"/>
            <a:ext cx="2647950" cy="264795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509956" y="2938278"/>
            <a:ext cx="9674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Rick </a:t>
            </a:r>
            <a:r>
              <a:rPr lang="pt-BR" sz="28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Morty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série de animação adulta norte-americana de comédia e ficção científica criada por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Justin </a:t>
            </a:r>
            <a:r>
              <a:rPr lang="pt-B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Roiland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pt-B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Harmon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bloco de programação noturno 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Swim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exibido no canal 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Cartoon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Hoje está disponível na </a:t>
            </a:r>
            <a:r>
              <a:rPr lang="pt-B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etflix</a:t>
            </a:r>
            <a:endParaRPr lang="pt-BR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ick and Morty | Netfli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18" y="365125"/>
            <a:ext cx="4246764" cy="18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0" y="2"/>
            <a:ext cx="12211862" cy="6857998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191"/>
          <a:stretch/>
        </p:blipFill>
        <p:spPr>
          <a:xfrm>
            <a:off x="2822540" y="0"/>
            <a:ext cx="1018723" cy="1270909"/>
          </a:xfrm>
          <a:prstGeom prst="rect">
            <a:avLst/>
          </a:prstGeom>
        </p:spPr>
      </p:pic>
      <p:pic>
        <p:nvPicPr>
          <p:cNvPr id="11" name="Espaço Reservado para Conteúdo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638" y="-715712"/>
            <a:ext cx="2647950" cy="2647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67670" y="1275067"/>
            <a:ext cx="202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92F649"/>
                </a:solidFill>
                <a:latin typeface="Arial Black" panose="020B0A04020102020204" pitchFamily="34" charset="0"/>
              </a:rPr>
              <a:t>Rick Sanches</a:t>
            </a:r>
            <a:endParaRPr lang="pt-BR" sz="1600" dirty="0">
              <a:solidFill>
                <a:srgbClr val="92F649"/>
              </a:solidFill>
              <a:latin typeface="Arial Black" panose="020B0A04020102020204" pitchFamily="34" charset="0"/>
            </a:endParaRPr>
          </a:p>
        </p:txBody>
      </p:sp>
      <p:pic>
        <p:nvPicPr>
          <p:cNvPr id="1032" name="Picture 8" descr="Beth Smith | Rick and Morty Wiki | Fand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2"/>
          <a:stretch/>
        </p:blipFill>
        <p:spPr bwMode="auto">
          <a:xfrm>
            <a:off x="2774929" y="2344531"/>
            <a:ext cx="1220479" cy="145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02356" y="3959603"/>
            <a:ext cx="177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92F649"/>
                </a:solidFill>
                <a:latin typeface="Arial Black" panose="020B0A04020102020204" pitchFamily="34" charset="0"/>
              </a:rPr>
              <a:t>Beth Smith</a:t>
            </a:r>
            <a:endParaRPr lang="pt-BR" sz="1600" dirty="0">
              <a:solidFill>
                <a:srgbClr val="92F649"/>
              </a:solidFill>
              <a:latin typeface="Arial Black" panose="020B0A04020102020204" pitchFamily="34" charset="0"/>
            </a:endParaRPr>
          </a:p>
        </p:txBody>
      </p:sp>
      <p:pic>
        <p:nvPicPr>
          <p:cNvPr id="1034" name="Picture 10" descr="Jerry Smith | Rick and Morty Wiki | Fand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22" y="2307071"/>
            <a:ext cx="1043048" cy="15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/>
          <p:cNvCxnSpPr>
            <a:stCxn id="1032" idx="3"/>
            <a:endCxn id="1034" idx="1"/>
          </p:cNvCxnSpPr>
          <p:nvPr/>
        </p:nvCxnSpPr>
        <p:spPr>
          <a:xfrm flipV="1">
            <a:off x="3995408" y="3074197"/>
            <a:ext cx="1234214" cy="1"/>
          </a:xfrm>
          <a:prstGeom prst="line">
            <a:avLst/>
          </a:prstGeom>
          <a:ln>
            <a:solidFill>
              <a:srgbClr val="2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612515" y="3074197"/>
            <a:ext cx="0" cy="2072856"/>
          </a:xfrm>
          <a:prstGeom prst="line">
            <a:avLst/>
          </a:prstGeom>
          <a:ln>
            <a:solidFill>
              <a:srgbClr val="2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31902" y="1659270"/>
            <a:ext cx="0" cy="545936"/>
          </a:xfrm>
          <a:prstGeom prst="line">
            <a:avLst/>
          </a:prstGeom>
          <a:ln>
            <a:solidFill>
              <a:srgbClr val="2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ick and Morty Summer Smith Crossed Arms | Rick and morty characters, Rick  and morty drawing, Rick and morty sticker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89" y="4659809"/>
            <a:ext cx="979839" cy="167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rty Smith | Rick and Morty Wiki | Fand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711" y="4788645"/>
            <a:ext cx="889207" cy="14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5065901" y="3990180"/>
            <a:ext cx="177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92F649"/>
                </a:solidFill>
                <a:latin typeface="Arial Black" panose="020B0A04020102020204" pitchFamily="34" charset="0"/>
              </a:rPr>
              <a:t>Jerry Smith</a:t>
            </a:r>
            <a:endParaRPr lang="pt-BR" sz="1600" dirty="0">
              <a:solidFill>
                <a:srgbClr val="92F649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954776" y="6296571"/>
            <a:ext cx="177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rgbClr val="92F649"/>
                </a:solidFill>
                <a:latin typeface="Arial Black" panose="020B0A04020102020204" pitchFamily="34" charset="0"/>
              </a:rPr>
              <a:t>Morty</a:t>
            </a:r>
            <a:r>
              <a:rPr lang="pt-BR" sz="1600" dirty="0" smtClean="0">
                <a:solidFill>
                  <a:srgbClr val="92F649"/>
                </a:solidFill>
                <a:latin typeface="Arial Black" panose="020B0A04020102020204" pitchFamily="34" charset="0"/>
              </a:rPr>
              <a:t> Smith</a:t>
            </a:r>
            <a:endParaRPr lang="pt-BR" sz="1600" dirty="0">
              <a:solidFill>
                <a:srgbClr val="92F649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834122" y="6280364"/>
            <a:ext cx="2162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92F649"/>
                </a:solidFill>
                <a:latin typeface="Arial Black" panose="020B0A04020102020204" pitchFamily="34" charset="0"/>
              </a:rPr>
              <a:t>Summer Smith</a:t>
            </a:r>
            <a:endParaRPr lang="pt-BR" sz="1600" dirty="0">
              <a:solidFill>
                <a:srgbClr val="92F649"/>
              </a:solidFill>
              <a:latin typeface="Arial Black" panose="020B0A04020102020204" pitchFamily="34" charset="0"/>
            </a:endParaRPr>
          </a:p>
        </p:txBody>
      </p:sp>
      <p:pic>
        <p:nvPicPr>
          <p:cNvPr id="1040" name="Picture 16" descr="Adesivo Rick and Morty I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8" t="3681" r="7984" b="2785"/>
          <a:stretch/>
        </p:blipFill>
        <p:spPr bwMode="auto">
          <a:xfrm>
            <a:off x="8849033" y="1749106"/>
            <a:ext cx="2053878" cy="22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ick and Morty | Netf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3" y="3841323"/>
            <a:ext cx="2115508" cy="89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2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824" y="-1323975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824" y="-1323975"/>
            <a:ext cx="2647950" cy="26479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22" y="893590"/>
            <a:ext cx="10406356" cy="5000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/>
          <p:cNvSpPr txBox="1"/>
          <p:nvPr/>
        </p:nvSpPr>
        <p:spPr>
          <a:xfrm>
            <a:off x="5638800" y="27882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2A2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pt-BR" sz="2800" b="1" dirty="0">
              <a:solidFill>
                <a:srgbClr val="22A2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9862" y="0"/>
            <a:ext cx="12211862" cy="68579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469"/>
          <a:stretch/>
        </p:blipFill>
        <p:spPr>
          <a:xfrm>
            <a:off x="10937313" y="5280339"/>
            <a:ext cx="1254687" cy="1577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6"/>
            <a:ext cx="850004" cy="964263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450" y="1221142"/>
            <a:ext cx="8316625" cy="514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/>
          <p:cNvSpPr txBox="1"/>
          <p:nvPr/>
        </p:nvSpPr>
        <p:spPr>
          <a:xfrm>
            <a:off x="3991429" y="253750"/>
            <a:ext cx="420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2A2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Bando de Dados DER</a:t>
            </a:r>
            <a:endParaRPr lang="pt-BR" sz="2800" b="1" dirty="0">
              <a:solidFill>
                <a:srgbClr val="22A2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9862" y="2"/>
            <a:ext cx="12211862" cy="68579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1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824" y="-1323975"/>
            <a:ext cx="2647950" cy="2647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810" y="3080955"/>
            <a:ext cx="5022614" cy="13541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6"/>
          <a:srcRect t="3074"/>
          <a:stretch/>
        </p:blipFill>
        <p:spPr>
          <a:xfrm>
            <a:off x="3626914" y="807081"/>
            <a:ext cx="4562407" cy="131969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701" y="5289161"/>
            <a:ext cx="2426427" cy="13865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6016" y="5346445"/>
            <a:ext cx="2672914" cy="1348947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xmlns="" id="{64FF839B-5B09-493C-AF4B-6A25BD831511}"/>
              </a:ext>
            </a:extLst>
          </p:cNvPr>
          <p:cNvCxnSpPr>
            <a:cxnSpLocks/>
          </p:cNvCxnSpPr>
          <p:nvPr/>
        </p:nvCxnSpPr>
        <p:spPr>
          <a:xfrm flipH="1">
            <a:off x="2748323" y="3758023"/>
            <a:ext cx="265" cy="1588422"/>
          </a:xfrm>
          <a:prstGeom prst="line">
            <a:avLst/>
          </a:prstGeom>
          <a:ln w="38100">
            <a:solidFill>
              <a:srgbClr val="92F6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 flipV="1">
            <a:off x="3144609" y="3758026"/>
            <a:ext cx="252201" cy="146812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64FF839B-5B09-493C-AF4B-6A25BD831511}"/>
              </a:ext>
            </a:extLst>
          </p:cNvPr>
          <p:cNvCxnSpPr>
            <a:cxnSpLocks/>
          </p:cNvCxnSpPr>
          <p:nvPr/>
        </p:nvCxnSpPr>
        <p:spPr>
          <a:xfrm flipH="1">
            <a:off x="2725954" y="3758023"/>
            <a:ext cx="424951" cy="0"/>
          </a:xfrm>
          <a:prstGeom prst="line">
            <a:avLst/>
          </a:prstGeom>
          <a:ln w="38100">
            <a:solidFill>
              <a:srgbClr val="92F6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64FF839B-5B09-493C-AF4B-6A25BD831511}"/>
              </a:ext>
            </a:extLst>
          </p:cNvPr>
          <p:cNvCxnSpPr>
            <a:cxnSpLocks/>
          </p:cNvCxnSpPr>
          <p:nvPr/>
        </p:nvCxnSpPr>
        <p:spPr>
          <a:xfrm flipH="1">
            <a:off x="5774172" y="2322351"/>
            <a:ext cx="2572" cy="770922"/>
          </a:xfrm>
          <a:prstGeom prst="line">
            <a:avLst/>
          </a:prstGeom>
          <a:ln w="38100">
            <a:solidFill>
              <a:srgbClr val="92F6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>
            <a:off x="3162499" y="3621610"/>
            <a:ext cx="240607" cy="136412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>
            <a:off x="3116888" y="3758023"/>
            <a:ext cx="279922" cy="0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xmlns="" id="{64FF839B-5B09-493C-AF4B-6A25BD831511}"/>
              </a:ext>
            </a:extLst>
          </p:cNvPr>
          <p:cNvCxnSpPr>
            <a:cxnSpLocks/>
          </p:cNvCxnSpPr>
          <p:nvPr/>
        </p:nvCxnSpPr>
        <p:spPr>
          <a:xfrm>
            <a:off x="9040190" y="3741172"/>
            <a:ext cx="9329" cy="1539167"/>
          </a:xfrm>
          <a:prstGeom prst="line">
            <a:avLst/>
          </a:prstGeom>
          <a:ln w="38100">
            <a:solidFill>
              <a:srgbClr val="92F6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 flipV="1">
            <a:off x="8419424" y="3616410"/>
            <a:ext cx="252201" cy="146812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xmlns="" id="{64FF839B-5B09-493C-AF4B-6A25BD831511}"/>
              </a:ext>
            </a:extLst>
          </p:cNvPr>
          <p:cNvCxnSpPr>
            <a:cxnSpLocks/>
          </p:cNvCxnSpPr>
          <p:nvPr/>
        </p:nvCxnSpPr>
        <p:spPr>
          <a:xfrm flipH="1">
            <a:off x="8624568" y="3758021"/>
            <a:ext cx="424951" cy="0"/>
          </a:xfrm>
          <a:prstGeom prst="line">
            <a:avLst/>
          </a:prstGeom>
          <a:ln w="38100">
            <a:solidFill>
              <a:srgbClr val="92F6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>
            <a:off x="8414040" y="3756324"/>
            <a:ext cx="240607" cy="136412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>
            <a:off x="8419424" y="3757798"/>
            <a:ext cx="279922" cy="0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>
            <a:off x="5786933" y="2132644"/>
            <a:ext cx="174755" cy="177263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 flipH="1" flipV="1">
            <a:off x="5587038" y="2121582"/>
            <a:ext cx="180754" cy="208707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xmlns="" id="{0712D8B9-EFE8-42D6-8CDA-F9CD57CF5C20}"/>
              </a:ext>
            </a:extLst>
          </p:cNvPr>
          <p:cNvCxnSpPr>
            <a:cxnSpLocks/>
          </p:cNvCxnSpPr>
          <p:nvPr/>
        </p:nvCxnSpPr>
        <p:spPr>
          <a:xfrm>
            <a:off x="5774172" y="2121582"/>
            <a:ext cx="0" cy="217594"/>
          </a:xfrm>
          <a:prstGeom prst="line">
            <a:avLst/>
          </a:prstGeom>
          <a:ln w="38100">
            <a:solidFill>
              <a:srgbClr val="92F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3839940" y="16134"/>
            <a:ext cx="457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2A2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Bando de Dados Lógico</a:t>
            </a:r>
            <a:endParaRPr lang="pt-BR" sz="2800" b="1" dirty="0">
              <a:solidFill>
                <a:srgbClr val="22A2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298" y="-1722497"/>
            <a:ext cx="3506549" cy="350654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480330" y="30778"/>
            <a:ext cx="145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rgbClr val="22A2BD"/>
                </a:solidFill>
              </a:rPr>
              <a:t>HLD</a:t>
            </a:r>
            <a:endParaRPr lang="pt-BR" sz="4400" b="1" dirty="0">
              <a:solidFill>
                <a:srgbClr val="22A2BD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79206" y="622010"/>
            <a:ext cx="2112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+mj-lt"/>
              </a:rPr>
              <a:t>High </a:t>
            </a:r>
            <a:r>
              <a:rPr lang="pt-BR" sz="1600" b="1" dirty="0" err="1" smtClean="0">
                <a:solidFill>
                  <a:schemeClr val="bg1"/>
                </a:solidFill>
                <a:latin typeface="+mj-lt"/>
              </a:rPr>
              <a:t>Level</a:t>
            </a:r>
            <a:r>
              <a:rPr lang="pt-BR" sz="1600" b="1" dirty="0" smtClean="0">
                <a:solidFill>
                  <a:schemeClr val="bg1"/>
                </a:solidFill>
                <a:latin typeface="+mj-lt"/>
              </a:rPr>
              <a:t> Design</a:t>
            </a:r>
            <a:endParaRPr lang="pt-BR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 descr="Website ícones - Download Gratuito em PNG e SVG">
            <a:extLst>
              <a:ext uri="{FF2B5EF4-FFF2-40B4-BE49-F238E27FC236}">
                <a16:creationId xmlns="" xmlns:a16="http://schemas.microsoft.com/office/drawing/2014/main" id="{F2BF768E-207C-40E4-BDA3-3BFC21CC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97" y="2897233"/>
            <a:ext cx="815614" cy="80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Wifi ícones - Download Gratuito em PNG e SVG">
            <a:extLst>
              <a:ext uri="{FF2B5EF4-FFF2-40B4-BE49-F238E27FC236}">
                <a16:creationId xmlns="" xmlns:a16="http://schemas.microsoft.com/office/drawing/2014/main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05" y="2437624"/>
            <a:ext cx="393984" cy="39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Agrupar 1032">
            <a:extLst>
              <a:ext uri="{FF2B5EF4-FFF2-40B4-BE49-F238E27FC236}">
                <a16:creationId xmlns="" xmlns:a16="http://schemas.microsoft.com/office/drawing/2014/main" id="{9CFF2673-4F9E-4810-BD6F-1D8C71320DB5}"/>
              </a:ext>
            </a:extLst>
          </p:cNvPr>
          <p:cNvGrpSpPr/>
          <p:nvPr/>
        </p:nvGrpSpPr>
        <p:grpSpPr>
          <a:xfrm>
            <a:off x="10206355" y="2143276"/>
            <a:ext cx="1831672" cy="3084840"/>
            <a:chOff x="10206355" y="2143276"/>
            <a:chExt cx="1831672" cy="3084840"/>
          </a:xfrm>
        </p:grpSpPr>
        <p:pic>
          <p:nvPicPr>
            <p:cNvPr id="16" name="Picture 8" descr="Homem do usuário 3 Ícone - Download Grátis, PNG e Vetores">
              <a:extLst>
                <a:ext uri="{FF2B5EF4-FFF2-40B4-BE49-F238E27FC236}">
                  <a16:creationId xmlns="" xmlns:a16="http://schemas.microsoft.com/office/drawing/2014/main" id="{612D90E8-E03E-4604-984A-9E846D082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438" y="2143276"/>
              <a:ext cx="1739508" cy="173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Ícone de laptop simples - Baixar PNG/SVG Transparente">
              <a:extLst>
                <a:ext uri="{FF2B5EF4-FFF2-40B4-BE49-F238E27FC236}">
                  <a16:creationId xmlns="" xmlns:a16="http://schemas.microsoft.com/office/drawing/2014/main" id="{065C2E75-5CFB-4BCF-A464-252DA64D3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359" y="3542894"/>
              <a:ext cx="1075664" cy="107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0517AF5F-5D8C-42F9-A593-06CA84B128D4}"/>
                </a:ext>
              </a:extLst>
            </p:cNvPr>
            <p:cNvSpPr txBox="1"/>
            <p:nvPr/>
          </p:nvSpPr>
          <p:spPr>
            <a:xfrm>
              <a:off x="10206355" y="4581785"/>
              <a:ext cx="183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5AC31F"/>
                  </a:solidFill>
                </a:rPr>
                <a:t>USUÁRIO</a:t>
              </a:r>
            </a:p>
            <a:p>
              <a:endParaRPr lang="pt-BR" dirty="0"/>
            </a:p>
          </p:txBody>
        </p:sp>
      </p:grpSp>
      <p:grpSp>
        <p:nvGrpSpPr>
          <p:cNvPr id="19" name="Agrupar 1028">
            <a:extLst>
              <a:ext uri="{FF2B5EF4-FFF2-40B4-BE49-F238E27FC236}">
                <a16:creationId xmlns="" xmlns:a16="http://schemas.microsoft.com/office/drawing/2014/main" id="{45E329AC-8895-492A-9B04-20C31C2BC964}"/>
              </a:ext>
            </a:extLst>
          </p:cNvPr>
          <p:cNvGrpSpPr/>
          <p:nvPr/>
        </p:nvGrpSpPr>
        <p:grpSpPr>
          <a:xfrm rot="5400000">
            <a:off x="4136268" y="3294925"/>
            <a:ext cx="2038549" cy="717932"/>
            <a:chOff x="6223336" y="3883892"/>
            <a:chExt cx="1944548" cy="658958"/>
          </a:xfrm>
        </p:grpSpPr>
        <p:grpSp>
          <p:nvGrpSpPr>
            <p:cNvPr id="20" name="Agrupar 95">
              <a:extLst>
                <a:ext uri="{FF2B5EF4-FFF2-40B4-BE49-F238E27FC236}">
                  <a16:creationId xmlns="" xmlns:a16="http://schemas.microsoft.com/office/drawing/2014/main" id="{64C5FD00-94F5-4B42-A4C3-AAC54430589F}"/>
                </a:ext>
              </a:extLst>
            </p:cNvPr>
            <p:cNvGrpSpPr/>
            <p:nvPr/>
          </p:nvGrpSpPr>
          <p:grpSpPr>
            <a:xfrm>
              <a:off x="6223336" y="3886344"/>
              <a:ext cx="697451" cy="656506"/>
              <a:chOff x="-656252" y="2602077"/>
              <a:chExt cx="1435582" cy="1453392"/>
            </a:xfrm>
          </p:grpSpPr>
          <p:sp>
            <p:nvSpPr>
              <p:cNvPr id="24" name="Elipse 23">
                <a:extLst>
                  <a:ext uri="{FF2B5EF4-FFF2-40B4-BE49-F238E27FC236}">
                    <a16:creationId xmlns="" xmlns:a16="http://schemas.microsoft.com/office/drawing/2014/main" id="{A6243742-D20E-4AB6-9DE3-80F07F3BD14C}"/>
                  </a:ext>
                </a:extLst>
              </p:cNvPr>
              <p:cNvSpPr/>
              <p:nvPr/>
            </p:nvSpPr>
            <p:spPr>
              <a:xfrm>
                <a:off x="-656252" y="2602077"/>
                <a:ext cx="1435582" cy="1453392"/>
              </a:xfrm>
              <a:prstGeom prst="ellipse">
                <a:avLst/>
              </a:prstGeom>
              <a:solidFill>
                <a:srgbClr val="5AC31F"/>
              </a:solidFill>
              <a:ln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="" xmlns:a16="http://schemas.microsoft.com/office/drawing/2014/main" id="{4FAF2113-377D-43CF-808E-DA6426616800}"/>
                  </a:ext>
                </a:extLst>
              </p:cNvPr>
              <p:cNvSpPr/>
              <p:nvPr/>
            </p:nvSpPr>
            <p:spPr>
              <a:xfrm>
                <a:off x="-589688" y="2666100"/>
                <a:ext cx="1302453" cy="1326637"/>
              </a:xfrm>
              <a:prstGeom prst="ellipse">
                <a:avLst/>
              </a:prstGeom>
              <a:solidFill>
                <a:srgbClr val="262C3A"/>
              </a:solidFill>
              <a:ln>
                <a:solidFill>
                  <a:srgbClr val="262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1" name="Agrupar 89">
              <a:extLst>
                <a:ext uri="{FF2B5EF4-FFF2-40B4-BE49-F238E27FC236}">
                  <a16:creationId xmlns="" xmlns:a16="http://schemas.microsoft.com/office/drawing/2014/main" id="{074F4D9A-184B-430D-AD9B-1B55BBA3EE6F}"/>
                </a:ext>
              </a:extLst>
            </p:cNvPr>
            <p:cNvGrpSpPr/>
            <p:nvPr/>
          </p:nvGrpSpPr>
          <p:grpSpPr>
            <a:xfrm>
              <a:off x="7486432" y="3883892"/>
              <a:ext cx="681452" cy="656505"/>
              <a:chOff x="9252364" y="4071453"/>
              <a:chExt cx="681452" cy="656505"/>
            </a:xfrm>
          </p:grpSpPr>
          <p:sp>
            <p:nvSpPr>
              <p:cNvPr id="22" name="Elipse 21">
                <a:extLst>
                  <a:ext uri="{FF2B5EF4-FFF2-40B4-BE49-F238E27FC236}">
                    <a16:creationId xmlns="" xmlns:a16="http://schemas.microsoft.com/office/drawing/2014/main" id="{17FFDCED-EF80-4388-80AE-463DD4D0B304}"/>
                  </a:ext>
                </a:extLst>
              </p:cNvPr>
              <p:cNvSpPr/>
              <p:nvPr/>
            </p:nvSpPr>
            <p:spPr>
              <a:xfrm>
                <a:off x="9252364" y="4071453"/>
                <a:ext cx="681452" cy="656505"/>
              </a:xfrm>
              <a:prstGeom prst="ellipse">
                <a:avLst/>
              </a:prstGeom>
              <a:solidFill>
                <a:srgbClr val="262C3A"/>
              </a:solidFill>
              <a:ln w="38100"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5AC31F"/>
                  </a:solidFill>
                </a:endParaRPr>
              </a:p>
            </p:txBody>
          </p:sp>
          <p:pic>
            <p:nvPicPr>
              <p:cNvPr id="23" name="Imagem 22">
                <a:extLst>
                  <a:ext uri="{FF2B5EF4-FFF2-40B4-BE49-F238E27FC236}">
                    <a16:creationId xmlns="" xmlns:a16="http://schemas.microsoft.com/office/drawing/2014/main" id="{8A52A4DB-DB94-424B-834A-4E9891BB3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60441" y="4152582"/>
                <a:ext cx="465300" cy="494246"/>
              </a:xfrm>
              <a:prstGeom prst="rect">
                <a:avLst/>
              </a:prstGeom>
            </p:spPr>
          </p:pic>
        </p:grpSp>
      </p:grpSp>
      <p:sp>
        <p:nvSpPr>
          <p:cNvPr id="26" name="CaixaDeTexto 25"/>
          <p:cNvSpPr txBox="1"/>
          <p:nvPr/>
        </p:nvSpPr>
        <p:spPr>
          <a:xfrm>
            <a:off x="4685662" y="3299956"/>
            <a:ext cx="9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Servidor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460440" y="4693196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Banco de Dados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28" name="Seta para a direita 27"/>
          <p:cNvSpPr/>
          <p:nvPr/>
        </p:nvSpPr>
        <p:spPr>
          <a:xfrm>
            <a:off x="8476672" y="3180269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29" name="Picture 8" descr="Computador &amp; Celular | GUIA LISTACIT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212" flipH="1">
            <a:off x="11424921" y="2919546"/>
            <a:ext cx="633464" cy="7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466157" y="5164874"/>
            <a:ext cx="72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5AC31F"/>
                </a:solidFill>
                <a:latin typeface="+mj-lt"/>
              </a:rPr>
              <a:t>Site</a:t>
            </a:r>
          </a:p>
        </p:txBody>
      </p:sp>
      <p:pic>
        <p:nvPicPr>
          <p:cNvPr id="31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" y="3542894"/>
            <a:ext cx="1853342" cy="18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Wifi ícones - Download Gratuito em PNG e SVG">
            <a:extLst>
              <a:ext uri="{FF2B5EF4-FFF2-40B4-BE49-F238E27FC236}">
                <a16:creationId xmlns="" xmlns:a16="http://schemas.microsoft.com/office/drawing/2014/main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49" y="3276807"/>
            <a:ext cx="425871" cy="4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Cadastro - ícones de multimídia grátis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24" y="3386756"/>
            <a:ext cx="1166648" cy="1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Ícone Computador Nuvem PNG - PNG transparente de nuvem grátis.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3" b="24760"/>
          <a:stretch/>
        </p:blipFill>
        <p:spPr bwMode="auto">
          <a:xfrm>
            <a:off x="6612114" y="2634616"/>
            <a:ext cx="1742893" cy="1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Server server line icon - 30 Hardware Line Icons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81" y="2715775"/>
            <a:ext cx="566015" cy="5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eta para a direita 35"/>
          <p:cNvSpPr/>
          <p:nvPr/>
        </p:nvSpPr>
        <p:spPr>
          <a:xfrm>
            <a:off x="10076370" y="3129722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37" name="Seta para a direita 36"/>
          <p:cNvSpPr/>
          <p:nvPr/>
        </p:nvSpPr>
        <p:spPr>
          <a:xfrm>
            <a:off x="1973700" y="4028384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38" name="Picture 14" descr="Wifi ícones - Download Gratuito em PNG e SVG">
            <a:extLst>
              <a:ext uri="{FF2B5EF4-FFF2-40B4-BE49-F238E27FC236}">
                <a16:creationId xmlns="" xmlns:a16="http://schemas.microsoft.com/office/drawing/2014/main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81" y="2943483"/>
            <a:ext cx="411158" cy="4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eta para a direita 38"/>
          <p:cNvSpPr/>
          <p:nvPr/>
        </p:nvSpPr>
        <p:spPr>
          <a:xfrm>
            <a:off x="4070121" y="3657865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40" name="Seta para a direita 39"/>
          <p:cNvSpPr/>
          <p:nvPr/>
        </p:nvSpPr>
        <p:spPr>
          <a:xfrm rot="20415144">
            <a:off x="6072669" y="3456304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20918" y="3686996"/>
            <a:ext cx="103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5AC31F"/>
                </a:solidFill>
              </a:rPr>
              <a:t>NUVEM</a:t>
            </a:r>
            <a:endParaRPr lang="pt-BR" b="1" dirty="0">
              <a:solidFill>
                <a:srgbClr val="5AC31F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587789" y="4747292"/>
            <a:ext cx="111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5AC31F"/>
                </a:solidFill>
              </a:rPr>
              <a:t>Cadastro</a:t>
            </a:r>
            <a:endParaRPr lang="pt-BR" sz="2000" dirty="0">
              <a:solidFill>
                <a:srgbClr val="5AC31F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01891" y="3855244"/>
            <a:ext cx="1119701" cy="147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3855244"/>
            <a:ext cx="286089" cy="121587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533815" y="3871662"/>
            <a:ext cx="828774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err="1" smtClean="0">
                <a:solidFill>
                  <a:srgbClr val="5AC31F"/>
                </a:solidFill>
              </a:rPr>
              <a:t>Perssonagens</a:t>
            </a:r>
            <a:r>
              <a:rPr lang="pt-BR" sz="200" b="1" dirty="0" smtClean="0">
                <a:solidFill>
                  <a:srgbClr val="5AC31F"/>
                </a:solidFill>
              </a:rPr>
              <a:t>   </a:t>
            </a:r>
            <a:r>
              <a:rPr lang="pt-BR" sz="200" b="1" dirty="0" err="1" smtClean="0">
                <a:solidFill>
                  <a:srgbClr val="5AC31F"/>
                </a:solidFill>
              </a:rPr>
              <a:t>Netflix</a:t>
            </a:r>
            <a:r>
              <a:rPr lang="pt-BR" sz="200" b="1" dirty="0" smtClean="0">
                <a:solidFill>
                  <a:srgbClr val="5AC31F"/>
                </a:solidFill>
              </a:rPr>
              <a:t>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205178" y="4242917"/>
            <a:ext cx="1116416" cy="310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00402" y="4231258"/>
            <a:ext cx="4994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92894" y="4419600"/>
            <a:ext cx="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286884" y="4289181"/>
            <a:ext cx="92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7" y="4011038"/>
            <a:ext cx="1109008" cy="2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9974" y="-1217949"/>
            <a:ext cx="3043574" cy="3043574"/>
          </a:xfrm>
          <a:prstGeom prst="rect">
            <a:avLst/>
          </a:prstGeom>
        </p:spPr>
      </p:pic>
      <p:pic>
        <p:nvPicPr>
          <p:cNvPr id="10" name="Picture 2" descr="Molde de nuvem, Balão desenho, Molde de balão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6"/>
          <a:stretch/>
        </p:blipFill>
        <p:spPr bwMode="auto">
          <a:xfrm flipH="1">
            <a:off x="-441663" y="1615812"/>
            <a:ext cx="8618176" cy="53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rvidor Ícone - Download Grátis, PNG e Vetores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66" y="4906632"/>
            <a:ext cx="953448" cy="95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Logo JavaScript: valor, história, png,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t="17294" r="19735"/>
          <a:stretch/>
        </p:blipFill>
        <p:spPr bwMode="auto">
          <a:xfrm>
            <a:off x="2521133" y="3033713"/>
            <a:ext cx="566671" cy="46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Linguagens de Programação: Conheça as mais populares- Blog DialHos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0"/>
          <a:stretch/>
        </p:blipFill>
        <p:spPr bwMode="auto">
          <a:xfrm>
            <a:off x="1936301" y="3033713"/>
            <a:ext cx="402215" cy="4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urso de HTML e CSS | Cursos Online ao Vivo | RHB Informática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9" t="28507" r="-1403" b="15876"/>
          <a:stretch/>
        </p:blipFill>
        <p:spPr bwMode="auto">
          <a:xfrm>
            <a:off x="3312221" y="3052763"/>
            <a:ext cx="437372" cy="4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74" y="3232143"/>
            <a:ext cx="2286082" cy="22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de cantos arredondados 15"/>
          <p:cNvSpPr/>
          <p:nvPr/>
        </p:nvSpPr>
        <p:spPr>
          <a:xfrm>
            <a:off x="1803628" y="3621452"/>
            <a:ext cx="1381142" cy="174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0" y="3609285"/>
            <a:ext cx="352888" cy="149976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373395" y="3647090"/>
            <a:ext cx="103411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smtClean="0">
                <a:solidFill>
                  <a:srgbClr val="5AC31F"/>
                </a:solidFill>
              </a:rPr>
              <a:t>Personagens  Duvidas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805654" y="4101540"/>
            <a:ext cx="1377090" cy="366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205193" y="4101268"/>
            <a:ext cx="61603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855660" y="4108848"/>
            <a:ext cx="349533" cy="43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905178" y="4196292"/>
            <a:ext cx="1140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23" y="3803148"/>
            <a:ext cx="1372522" cy="298119"/>
          </a:xfrm>
          <a:prstGeom prst="rect">
            <a:avLst/>
          </a:prstGeom>
        </p:spPr>
      </p:pic>
      <p:pic>
        <p:nvPicPr>
          <p:cNvPr id="24" name="Picture 8" descr="Hand Graving Smartphone free vector icons designed by Freepik | Mobile icon,  Free icons, Phone icon">
            <a:extLst>
              <a:ext uri="{FF2B5EF4-FFF2-40B4-BE49-F238E27FC236}">
                <a16:creationId xmlns="" xmlns:a16="http://schemas.microsoft.com/office/drawing/2014/main" id="{1B8C529F-36FC-4B4C-8F96-CEE2563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7765">
            <a:off x="10152367" y="1441968"/>
            <a:ext cx="759110" cy="7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Traço do ícone do site da Internet - Baixar PNG/SVG Transparente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60" y="2372239"/>
            <a:ext cx="456475" cy="4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Wi-Fi Ícone - Download Grátis, PNG e Vetores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936">
            <a:off x="8369158" y="348396"/>
            <a:ext cx="744522" cy="7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omem usuário - ícones de pessoas gráti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751" y="557407"/>
            <a:ext cx="1880171" cy="18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oto 2 - Notebook Compaq Presario CQ-25 4GB 120GB SSD 14''">
            <a:extLst>
              <a:ext uri="{FF2B5EF4-FFF2-40B4-BE49-F238E27FC236}">
                <a16:creationId xmlns:lc="http://schemas.openxmlformats.org/drawingml/2006/lockedCanvas" xmlns:a16="http://schemas.microsoft.com/office/drawing/2014/main" xmlns="" id="{119CB75C-6C98-45C8-822D-957003C6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3600" r="97400">
                        <a14:foregroundMark x1="11400" y1="19800" x2="11400" y2="69600"/>
                        <a14:foregroundMark x1="6600" y1="78000" x2="6600" y2="78000"/>
                        <a14:foregroundMark x1="3600" y1="83400" x2="3600" y2="83400"/>
                        <a14:foregroundMark x1="92000" y1="75200" x2="92000" y2="75200"/>
                        <a14:foregroundMark x1="97400" y1="83600" x2="97400" y2="83600"/>
                        <a14:foregroundMark x1="68600" y1="16400" x2="68600" y2="16400"/>
                        <a14:foregroundMark x1="75400" y1="16000" x2="75400" y2="16000"/>
                        <a14:foregroundMark x1="20200" y1="16000" x2="17600" y2="16000"/>
                        <a14:foregroundMark x1="13800" y1="15800" x2="13800" y2="15800"/>
                        <a14:foregroundMark x1="31162" y1="28474" x2="42400" y2="28600"/>
                        <a14:foregroundMark x1="24600" y1="28400" x2="31152" y2="28474"/>
                        <a14:foregroundMark x1="31362" y1="27818" x2="40200" y2="28800"/>
                        <a14:foregroundMark x1="27600" y1="27400" x2="31175" y2="27797"/>
                        <a14:foregroundMark x1="35048" y1="18494" x2="38000" y2="19200"/>
                        <a14:foregroundMark x1="28800" y1="17000" x2="31360" y2="17612"/>
                        <a14:foregroundMark x1="36800" y1="38600" x2="37200" y2="44200"/>
                        <a14:foregroundMark x1="37200" y1="44200" x2="37200" y2="44200"/>
                        <a14:foregroundMark x1="24600" y1="73600" x2="19800" y2="75200"/>
                        <a14:foregroundMark x1="21400" y1="67600" x2="23400" y2="61200"/>
                        <a14:foregroundMark x1="24600" y1="60400" x2="25800" y2="63000"/>
                        <a14:foregroundMark x1="51000" y1="69200" x2="45600" y2="66400"/>
                        <a14:foregroundMark x1="51200" y1="64800" x2="39600" y2="66400"/>
                        <a14:foregroundMark x1="58800" y1="66400" x2="40800" y2="67800"/>
                        <a14:foregroundMark x1="60400" y1="65400" x2="38200" y2="64400"/>
                        <a14:foregroundMark x1="24400" y1="28400" x2="30400" y2="28400"/>
                        <a14:foregroundMark x1="30312" y1="30695" x2="23400" y2="18000"/>
                        <a14:foregroundMark x1="29240" y1="20946" x2="26600" y2="18400"/>
                        <a14:foregroundMark x1="31264" y1="22897" x2="30390" y2="22054"/>
                        <a14:foregroundMark x1="37800" y1="29200" x2="32542" y2="24130"/>
                        <a14:foregroundMark x1="26000" y1="27400" x2="26000" y2="27400"/>
                        <a14:foregroundMark x1="26000" y1="27400" x2="26000" y2="27400"/>
                        <a14:foregroundMark x1="26000" y1="27400" x2="26000" y2="27400"/>
                        <a14:foregroundMark x1="33011" y1="22665" x2="41400" y2="17000"/>
                        <a14:foregroundMark x1="26000" y1="27400" x2="31246" y2="23857"/>
                        <a14:foregroundMark x1="23000" y1="25600" x2="29800" y2="17200"/>
                        <a14:foregroundMark x1="35446" y1="17632" x2="40400" y2="17400"/>
                        <a14:foregroundMark x1="27600" y1="18000" x2="30667" y2="17856"/>
                        <a14:foregroundMark x1="35138" y1="18300" x2="39200" y2="17800"/>
                        <a14:foregroundMark x1="26200" y1="19400" x2="30180" y2="18911"/>
                        <a14:foregroundMark x1="29600" y1="19200" x2="29600" y2="19200"/>
                        <a14:foregroundMark x1="48502" y1="34101" x2="55400" y2="33400"/>
                        <a14:foregroundMark x1="55200" y1="33600" x2="49701" y2="32244"/>
                        <a14:foregroundMark x1="31179" y1="27575" x2="30400" y2="27400"/>
                        <a14:foregroundMark x1="38765" y1="29278" x2="31422" y2="27630"/>
                        <a14:foregroundMark x1="30400" y1="27400" x2="19400" y2="17200"/>
                        <a14:foregroundMark x1="41000" y1="20200" x2="43400" y2="17600"/>
                        <a14:foregroundMark x1="30400" y1="66200" x2="24200" y2="71800"/>
                        <a14:foregroundMark x1="19600" y1="26400" x2="26200" y2="17400"/>
                        <a14:foregroundMark x1="32800" y1="26000" x2="32800" y2="19800"/>
                        <a14:foregroundMark x1="32800" y1="19200" x2="32800" y2="19200"/>
                        <a14:foregroundMark x1="33600" y1="17200" x2="33600" y2="17200"/>
                        <a14:foregroundMark x1="35748" y1="16868" x2="40400" y2="17400"/>
                        <a14:foregroundMark x1="29400" y1="20200" x2="35800" y2="18600"/>
                        <a14:foregroundMark x1="29200" y1="18600" x2="37600" y2="18800"/>
                        <a14:foregroundMark x1="29800" y1="17600" x2="36200" y2="17000"/>
                        <a14:foregroundMark x1="40800" y1="17000" x2="43600" y2="17000"/>
                        <a14:foregroundMark x1="31800" y1="26600" x2="31800" y2="19400"/>
                        <a14:foregroundMark x1="32600" y1="25400" x2="33188" y2="29162"/>
                        <a14:foregroundMark x1="48600" y1="25600" x2="59200" y2="22200"/>
                        <a14:foregroundMark x1="49000" y1="23800" x2="50800" y2="20600"/>
                        <a14:foregroundMark x1="47400" y1="28000" x2="60400" y2="32000"/>
                        <a14:foregroundMark x1="60200" y1="29800" x2="64200" y2="25400"/>
                        <a14:foregroundMark x1="62600" y1="25000" x2="60400" y2="25200"/>
                        <a14:foregroundMark x1="38984" y1="16574" x2="45000" y2="17000"/>
                        <a14:foregroundMark x1="74800" y1="17000" x2="77800" y2="17000"/>
                        <a14:foregroundMark x1="33800" y1="23200" x2="27400" y2="27400"/>
                        <a14:foregroundMark x1="35600" y1="33400" x2="43000" y2="30400"/>
                        <a14:foregroundMark x1="39000" y1="31800" x2="47600" y2="37400"/>
                        <a14:foregroundMark x1="49800" y1="30000" x2="26400" y2="31600"/>
                        <a14:foregroundMark x1="45400" y1="33400" x2="20000" y2="34600"/>
                        <a14:foregroundMark x1="20800" y1="16400" x2="20800" y2="16400"/>
                        <a14:foregroundMark x1="22800" y1="15800" x2="22800" y2="15800"/>
                        <a14:foregroundMark x1="25000" y1="15800" x2="25000" y2="15800"/>
                        <a14:foregroundMark x1="26000" y1="15800" x2="26000" y2="15800"/>
                        <a14:foregroundMark x1="27000" y1="15800" x2="27000" y2="15800"/>
                        <a14:foregroundMark x1="28400" y1="15800" x2="28400" y2="15800"/>
                        <a14:foregroundMark x1="28600" y1="15800" x2="28600" y2="15800"/>
                        <a14:foregroundMark x1="30600" y1="15800" x2="30600" y2="15800"/>
                        <a14:foregroundMark x1="33200" y1="15600" x2="33200" y2="15600"/>
                        <a14:foregroundMark x1="35400" y1="15800" x2="35400" y2="15800"/>
                        <a14:foregroundMark x1="36600" y1="16400" x2="36600" y2="16400"/>
                        <a14:foregroundMark x1="38200" y1="16400" x2="38200" y2="16400"/>
                        <a14:backgroundMark x1="26200" y1="12200" x2="26200" y2="12200"/>
                        <a14:backgroundMark x1="23000" y1="13000" x2="26600" y2="13600"/>
                        <a14:backgroundMark x1="26000" y1="13400" x2="32000" y2="13800"/>
                        <a14:backgroundMark x1="32000" y1="13800" x2="36600" y2="13800"/>
                        <a14:backgroundMark x1="34800" y1="14200" x2="41400" y2="13600"/>
                        <a14:backgroundMark x1="41000" y1="13600" x2="45400" y2="1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246" y="1615812"/>
            <a:ext cx="1371183" cy="13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Google Chrome Logo - PNG e Vetor - Download de Logo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C3B133-3A46-4528-AF1A-8860F16E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889" b="98667" l="4444" r="97778">
                        <a14:foregroundMark x1="62667" y1="27556" x2="40889" y2="77778"/>
                        <a14:foregroundMark x1="43556" y1="21333" x2="57778" y2="74667"/>
                        <a14:foregroundMark x1="38667" y1="19556" x2="32444" y2="57333"/>
                        <a14:foregroundMark x1="28000" y1="30222" x2="25778" y2="69778"/>
                        <a14:foregroundMark x1="24000" y1="26667" x2="54667" y2="60889"/>
                        <a14:foregroundMark x1="74222" y1="34667" x2="84843" y2="83686"/>
                        <a14:foregroundMark x1="67111" y1="43556" x2="79090" y2="83255"/>
                        <a14:foregroundMark x1="71556" y1="54222" x2="82113" y2="83482"/>
                        <a14:foregroundMark x1="54222" y1="57778" x2="66222" y2="93333"/>
                        <a14:foregroundMark x1="35556" y1="48444" x2="49778" y2="89778"/>
                        <a14:foregroundMark x1="37991" y1="93568" x2="38667" y2="95556"/>
                        <a14:foregroundMark x1="24000" y1="52444" x2="37862" y2="93189"/>
                        <a14:foregroundMark x1="36698" y1="95106" x2="37778" y2="99111"/>
                        <a14:foregroundMark x1="24000" y1="48000" x2="35979" y2="92436"/>
                        <a14:foregroundMark x1="13333" y1="45778" x2="24694" y2="88190"/>
                        <a14:foregroundMark x1="26667" y1="38222" x2="41333" y2="5333"/>
                        <a14:foregroundMark x1="72000" y1="23111" x2="91523" y2="71321"/>
                        <a14:foregroundMark x1="16889" y1="42222" x2="18667" y2="84889"/>
                        <a14:foregroundMark x1="10222" y1="31556" x2="11556" y2="76000"/>
                        <a14:foregroundMark x1="5778" y1="29333" x2="11111" y2="67556"/>
                        <a14:foregroundMark x1="84444" y1="28444" x2="97778" y2="51556"/>
                        <a14:foregroundMark x1="4444" y1="50667" x2="18222" y2="82667"/>
                        <a14:foregroundMark x1="33333" y1="39556" x2="31556" y2="59111"/>
                        <a14:foregroundMark x1="59556" y1="55111" x2="68889" y2="74667"/>
                        <a14:foregroundMark x1="75556" y1="68000" x2="77333" y2="88444"/>
                        <a14:foregroundMark x1="74222" y1="90222" x2="74222" y2="90222"/>
                        <a14:foregroundMark x1="76889" y1="90222" x2="76889" y2="90222"/>
                        <a14:foregroundMark x1="79111" y1="87111" x2="70222" y2="88000"/>
                        <a14:foregroundMark x1="88000" y1="67556" x2="90451" y2="72011"/>
                        <a14:foregroundMark x1="88000" y1="64000" x2="94789" y2="74720"/>
                        <a14:backgroundMark x1="84444" y1="94222" x2="87556" y2="92000"/>
                        <a14:backgroundMark x1="85778" y1="92000" x2="85333" y2="92000"/>
                        <a14:backgroundMark x1="89778" y1="90222" x2="80767" y2="89546"/>
                        <a14:backgroundMark x1="96444" y1="78222" x2="95968" y2="77603"/>
                        <a14:backgroundMark x1="97778" y1="81778" x2="96000" y2="81778"/>
                        <a14:backgroundMark x1="95556" y1="79556" x2="95556" y2="77778"/>
                        <a14:backgroundMark x1="20000" y1="93778" x2="33333" y2="99111"/>
                        <a14:backgroundMark x1="87556" y1="88889" x2="89333" y2="95556"/>
                        <a14:backgroundMark x1="83556" y1="96444" x2="87111" y2="98667"/>
                        <a14:backgroundMark x1="94337" y1="78524" x2="95111" y2="79556"/>
                        <a14:backgroundMark x1="94222" y1="88889" x2="96000" y2="77778"/>
                        <a14:backgroundMark x1="95111" y1="74667" x2="96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353" y="2828714"/>
            <a:ext cx="449278" cy="4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8B7977-5BF0-49EB-AA23-E003EBBF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953" y="2808428"/>
            <a:ext cx="477140" cy="4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B2E309C-CCF7-4AA4-83F8-E1FA7025C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000" b="98667" l="3556" r="99556">
                        <a14:foregroundMark x1="8000" y1="32444" x2="11111" y2="72889"/>
                        <a14:foregroundMark x1="3556" y1="42222" x2="13778" y2="62667"/>
                        <a14:foregroundMark x1="25778" y1="65778" x2="41333" y2="92000"/>
                        <a14:foregroundMark x1="36889" y1="86667" x2="47556" y2="95111"/>
                        <a14:foregroundMark x1="37778" y1="96000" x2="45778" y2="98667"/>
                        <a14:foregroundMark x1="25778" y1="17778" x2="69778" y2="17778"/>
                        <a14:foregroundMark x1="48000" y1="12000" x2="84000" y2="44889"/>
                        <a14:foregroundMark x1="42222" y1="17778" x2="76889" y2="23556"/>
                        <a14:foregroundMark x1="73333" y1="30222" x2="79556" y2="53333"/>
                        <a14:foregroundMark x1="71111" y1="56889" x2="72000" y2="59556"/>
                        <a14:foregroundMark x1="84000" y1="54222" x2="66667" y2="58667"/>
                        <a14:foregroundMark x1="70222" y1="13778" x2="94222" y2="58222"/>
                        <a14:foregroundMark x1="61778" y1="27111" x2="37778" y2="4444"/>
                        <a14:foregroundMark x1="93778" y1="37333" x2="99556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048" y="2828714"/>
            <a:ext cx="459592" cy="4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A0EEA87-7B88-4DE7-BEDD-46044B06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185" y="660049"/>
            <a:ext cx="598688" cy="5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13A096A-5BB7-4B67-B417-EE41F932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025" y="778165"/>
            <a:ext cx="646811" cy="34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File:Visual Studio Code 1.35 icon.svg - Wikimedia Commons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78" y="5358982"/>
            <a:ext cx="594544" cy="5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Logo MySQL: valor, história, png, vector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89" y="3242298"/>
            <a:ext cx="1668594" cy="111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Ficheiro:Microsoft Azure Logo.svg – Wikipédia, a enciclopédia livre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502" y="4469806"/>
            <a:ext cx="1511181" cy="4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eta para a direita 37"/>
          <p:cNvSpPr/>
          <p:nvPr/>
        </p:nvSpPr>
        <p:spPr>
          <a:xfrm rot="19963301">
            <a:off x="7047459" y="2983685"/>
            <a:ext cx="858551" cy="238639"/>
          </a:xfrm>
          <a:prstGeom prst="rightArrow">
            <a:avLst/>
          </a:prstGeom>
          <a:solidFill>
            <a:srgbClr val="99FF33"/>
          </a:solidFill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594816" y="-36664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rgbClr val="22A2BD"/>
                </a:solidFill>
              </a:rPr>
              <a:t>LLD</a:t>
            </a:r>
            <a:endParaRPr lang="pt-BR" sz="4400" b="1" dirty="0">
              <a:solidFill>
                <a:srgbClr val="22A2BD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386733" y="50616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solidFill>
                  <a:schemeClr val="bg1"/>
                </a:solidFill>
                <a:latin typeface="+mj-lt"/>
              </a:rPr>
              <a:t>Low</a:t>
            </a:r>
            <a:r>
              <a:rPr lang="pt-BR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+mj-lt"/>
              </a:rPr>
              <a:t>Level</a:t>
            </a:r>
            <a:r>
              <a:rPr lang="pt-BR" sz="1400" b="1" dirty="0" smtClean="0">
                <a:solidFill>
                  <a:schemeClr val="bg1"/>
                </a:solidFill>
                <a:latin typeface="+mj-lt"/>
              </a:rPr>
              <a:t> Design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2" name="Picture 16" descr="Cadastro - ícones de multimídia grátis"/>
          <p:cNvPicPr>
            <a:picLocks noChangeAspect="1" noChangeArrowheads="1"/>
          </p:cNvPicPr>
          <p:nvPr/>
        </p:nvPicPr>
        <p:blipFill>
          <a:blip r:embed="rId2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3" y="4319402"/>
            <a:ext cx="653730" cy="6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>
            <a:extLst>
              <a:ext uri="{FF2B5EF4-FFF2-40B4-BE49-F238E27FC236}">
                <a16:creationId xmlns="" xmlns:a16="http://schemas.microsoft.com/office/drawing/2014/main" id="{8A52A4DB-DB94-424B-834A-4E9891BB3857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52" y="4240175"/>
            <a:ext cx="717119" cy="732957"/>
          </a:xfrm>
          <a:prstGeom prst="rect">
            <a:avLst/>
          </a:prstGeom>
        </p:spPr>
      </p:pic>
      <p:pic>
        <p:nvPicPr>
          <p:cNvPr id="44" name="Picture 8" descr="Linguagens de Programação: Conheça as mais populares- Blog DialHost"/>
          <p:cNvPicPr>
            <a:picLocks noChangeAspect="1" noChangeArrowheads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99"/>
          <a:stretch/>
        </p:blipFill>
        <p:spPr bwMode="auto">
          <a:xfrm>
            <a:off x="1932492" y="2931195"/>
            <a:ext cx="402215" cy="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Logo JavaScript: valor, história, png, vector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r="19735" b="81776"/>
          <a:stretch/>
        </p:blipFill>
        <p:spPr bwMode="auto">
          <a:xfrm>
            <a:off x="2517320" y="2930074"/>
            <a:ext cx="566671" cy="10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urso de HTML e CSS | Cursos Online ao Vivo | RHB Informática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9" t="11141" r="-1403" b="71804"/>
          <a:stretch/>
        </p:blipFill>
        <p:spPr bwMode="auto">
          <a:xfrm>
            <a:off x="3323251" y="2897216"/>
            <a:ext cx="437372" cy="1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72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Analyzer Demo</vt:lpstr>
      <vt:lpstr>Arial</vt:lpstr>
      <vt:lpstr>Arial Black</vt:lpstr>
      <vt:lpstr>Bahnschrift Light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20</cp:revision>
  <dcterms:created xsi:type="dcterms:W3CDTF">2021-05-04T18:34:45Z</dcterms:created>
  <dcterms:modified xsi:type="dcterms:W3CDTF">2021-06-07T05:09:59Z</dcterms:modified>
</cp:coreProperties>
</file>