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F649"/>
    <a:srgbClr val="2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7E6B-6717-4585-B963-6FA0B8212FF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879438"/>
            <a:ext cx="6406118" cy="2722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766728" y="6488668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F649"/>
                </a:solidFill>
                <a:latin typeface="Analyzer Demo" pitchFamily="2" charset="0"/>
              </a:rPr>
              <a:t>Apresentação de Júlia Budavicius</a:t>
            </a:r>
            <a:endParaRPr lang="pt-BR" dirty="0">
              <a:solidFill>
                <a:srgbClr val="92F649"/>
              </a:solidFill>
              <a:latin typeface="Analyzer Demo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54626" y="6473505"/>
            <a:ext cx="163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22A2BD"/>
                </a:solidFill>
                <a:latin typeface="Bahnschrift Light Condensed" panose="020B0502040204020203" pitchFamily="34" charset="0"/>
              </a:rPr>
              <a:t>RA:01210173</a:t>
            </a:r>
            <a:endParaRPr lang="pt-BR" sz="1600" dirty="0">
              <a:solidFill>
                <a:srgbClr val="22A2BD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191"/>
          <a:stretch/>
        </p:blipFill>
        <p:spPr>
          <a:xfrm>
            <a:off x="10947254" y="5280339"/>
            <a:ext cx="126460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1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2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9862" y="0"/>
            <a:ext cx="12211862" cy="68579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469"/>
          <a:stretch/>
        </p:blipFill>
        <p:spPr>
          <a:xfrm>
            <a:off x="10937313" y="5280339"/>
            <a:ext cx="125468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6"/>
            <a:ext cx="850004" cy="96426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2215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Wallpapers - Top Free Rick and Morty Backgrounds -  WallpaperA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"/>
          <a:stretch/>
        </p:blipFill>
        <p:spPr bwMode="auto">
          <a:xfrm>
            <a:off x="661181" y="675249"/>
            <a:ext cx="10736210" cy="58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Analyzer Demo</vt:lpstr>
      <vt:lpstr>Arial</vt:lpstr>
      <vt:lpstr>Bahnschrift Light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2021-05-04T18:34:45Z</dcterms:created>
  <dcterms:modified xsi:type="dcterms:W3CDTF">2021-05-31T23:33:12Z</dcterms:modified>
</cp:coreProperties>
</file>