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85FE00"/>
    <a:srgbClr val="74D5E8"/>
    <a:srgbClr val="5AC31F"/>
    <a:srgbClr val="262C3A"/>
    <a:srgbClr val="2E6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51" autoAdjust="0"/>
    <p:restoredTop sz="94660"/>
  </p:normalViewPr>
  <p:slideViewPr>
    <p:cSldViewPr snapToGrid="0">
      <p:cViewPr>
        <p:scale>
          <a:sx n="50" d="100"/>
          <a:sy n="50" d="100"/>
        </p:scale>
        <p:origin x="134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BDD9-04B3-466C-B70C-5A80472A5989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80C1-7328-4569-AC17-B32406BF90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94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BDD9-04B3-466C-B70C-5A80472A5989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80C1-7328-4569-AC17-B32406BF90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51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BDD9-04B3-466C-B70C-5A80472A5989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80C1-7328-4569-AC17-B32406BF90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79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BDD9-04B3-466C-B70C-5A80472A5989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80C1-7328-4569-AC17-B32406BF90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19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BDD9-04B3-466C-B70C-5A80472A5989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80C1-7328-4569-AC17-B32406BF90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34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BDD9-04B3-466C-B70C-5A80472A5989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80C1-7328-4569-AC17-B32406BF90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78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BDD9-04B3-466C-B70C-5A80472A5989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80C1-7328-4569-AC17-B32406BF90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98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BDD9-04B3-466C-B70C-5A80472A5989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80C1-7328-4569-AC17-B32406BF90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70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BDD9-04B3-466C-B70C-5A80472A5989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80C1-7328-4569-AC17-B32406BF90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76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BDD9-04B3-466C-B70C-5A80472A5989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80C1-7328-4569-AC17-B32406BF90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84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BDD9-04B3-466C-B70C-5A80472A5989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80C1-7328-4569-AC17-B32406BF90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57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7BDD9-04B3-466C-B70C-5A80472A5989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180C1-7328-4569-AC17-B32406BF90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27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12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microsoft.com/office/2007/relationships/hdphoto" Target="../media/hdphoto1.wdp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1.png"/><Relationship Id="rId3" Type="http://schemas.microsoft.com/office/2007/relationships/hdphoto" Target="../media/hdphoto2.wdp"/><Relationship Id="rId21" Type="http://schemas.openxmlformats.org/officeDocument/2006/relationships/image" Target="../media/image33.png"/><Relationship Id="rId7" Type="http://schemas.microsoft.com/office/2007/relationships/hdphoto" Target="../media/hdphoto1.wdp"/><Relationship Id="rId12" Type="http://schemas.openxmlformats.org/officeDocument/2006/relationships/image" Target="../media/image27.png"/><Relationship Id="rId17" Type="http://schemas.openxmlformats.org/officeDocument/2006/relationships/image" Target="../media/image30.png"/><Relationship Id="rId2" Type="http://schemas.openxmlformats.org/officeDocument/2006/relationships/image" Target="../media/image19.png"/><Relationship Id="rId16" Type="http://schemas.microsoft.com/office/2007/relationships/hdphoto" Target="../media/hdphoto4.wdp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24" Type="http://schemas.openxmlformats.org/officeDocument/2006/relationships/image" Target="../media/image14.jpeg"/><Relationship Id="rId5" Type="http://schemas.openxmlformats.org/officeDocument/2006/relationships/image" Target="../media/image21.png"/><Relationship Id="rId15" Type="http://schemas.openxmlformats.org/officeDocument/2006/relationships/image" Target="../media/image29.png"/><Relationship Id="rId23" Type="http://schemas.openxmlformats.org/officeDocument/2006/relationships/image" Target="../media/image13.png"/><Relationship Id="rId10" Type="http://schemas.openxmlformats.org/officeDocument/2006/relationships/image" Target="../media/image25.png"/><Relationship Id="rId19" Type="http://schemas.microsoft.com/office/2007/relationships/hdphoto" Target="../media/hdphoto5.wdp"/><Relationship Id="rId4" Type="http://schemas.openxmlformats.org/officeDocument/2006/relationships/image" Target="../media/image20.png"/><Relationship Id="rId9" Type="http://schemas.openxmlformats.org/officeDocument/2006/relationships/image" Target="../media/image24.png"/><Relationship Id="rId14" Type="http://schemas.microsoft.com/office/2007/relationships/hdphoto" Target="../media/hdphoto3.wdp"/><Relationship Id="rId2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7.png"/><Relationship Id="rId18" Type="http://schemas.openxmlformats.org/officeDocument/2006/relationships/image" Target="../media/image30.png"/><Relationship Id="rId26" Type="http://schemas.openxmlformats.org/officeDocument/2006/relationships/image" Target="../media/image41.png"/><Relationship Id="rId3" Type="http://schemas.openxmlformats.org/officeDocument/2006/relationships/image" Target="../media/image35.png"/><Relationship Id="rId21" Type="http://schemas.openxmlformats.org/officeDocument/2006/relationships/image" Target="../media/image32.png"/><Relationship Id="rId7" Type="http://schemas.openxmlformats.org/officeDocument/2006/relationships/image" Target="../media/image7.png"/><Relationship Id="rId12" Type="http://schemas.openxmlformats.org/officeDocument/2006/relationships/image" Target="../media/image25.png"/><Relationship Id="rId17" Type="http://schemas.microsoft.com/office/2007/relationships/hdphoto" Target="../media/hdphoto4.wdp"/><Relationship Id="rId25" Type="http://schemas.openxmlformats.org/officeDocument/2006/relationships/image" Target="../media/image40.png"/><Relationship Id="rId2" Type="http://schemas.openxmlformats.org/officeDocument/2006/relationships/image" Target="../media/image34.png"/><Relationship Id="rId16" Type="http://schemas.openxmlformats.org/officeDocument/2006/relationships/image" Target="../media/image29.png"/><Relationship Id="rId20" Type="http://schemas.microsoft.com/office/2007/relationships/hdphoto" Target="../media/hdphoto5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39.png"/><Relationship Id="rId24" Type="http://schemas.microsoft.com/office/2007/relationships/hdphoto" Target="../media/hdphoto1.wdp"/><Relationship Id="rId5" Type="http://schemas.openxmlformats.org/officeDocument/2006/relationships/image" Target="../media/image37.png"/><Relationship Id="rId15" Type="http://schemas.microsoft.com/office/2007/relationships/hdphoto" Target="../media/hdphoto3.wdp"/><Relationship Id="rId23" Type="http://schemas.openxmlformats.org/officeDocument/2006/relationships/image" Target="../media/image22.png"/><Relationship Id="rId28" Type="http://schemas.openxmlformats.org/officeDocument/2006/relationships/image" Target="../media/image9.png"/><Relationship Id="rId10" Type="http://schemas.openxmlformats.org/officeDocument/2006/relationships/image" Target="../media/image20.png"/><Relationship Id="rId19" Type="http://schemas.openxmlformats.org/officeDocument/2006/relationships/image" Target="../media/image31.png"/><Relationship Id="rId4" Type="http://schemas.openxmlformats.org/officeDocument/2006/relationships/image" Target="../media/image36.png"/><Relationship Id="rId9" Type="http://schemas.openxmlformats.org/officeDocument/2006/relationships/image" Target="../media/image16.jpeg"/><Relationship Id="rId14" Type="http://schemas.openxmlformats.org/officeDocument/2006/relationships/image" Target="../media/image28.png"/><Relationship Id="rId22" Type="http://schemas.openxmlformats.org/officeDocument/2006/relationships/image" Target="../media/image33.png"/><Relationship Id="rId27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5029052" y="171450"/>
            <a:ext cx="2028824" cy="800836"/>
          </a:xfrm>
          <a:prstGeom prst="roundRect">
            <a:avLst/>
          </a:prstGeom>
          <a:solidFill>
            <a:srgbClr val="74D5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480330" y="30778"/>
            <a:ext cx="129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>
                <a:solidFill>
                  <a:srgbClr val="5AC31F"/>
                </a:solidFill>
              </a:rPr>
              <a:t>HLD</a:t>
            </a:r>
            <a:endParaRPr lang="pt-BR" sz="4400" b="1" dirty="0">
              <a:solidFill>
                <a:srgbClr val="5AC31F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220897" y="612884"/>
            <a:ext cx="18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+mj-lt"/>
              </a:rPr>
              <a:t>High </a:t>
            </a:r>
            <a:r>
              <a:rPr lang="pt-BR" sz="1600" b="1" dirty="0" err="1" smtClean="0">
                <a:latin typeface="+mj-lt"/>
              </a:rPr>
              <a:t>Level</a:t>
            </a:r>
            <a:r>
              <a:rPr lang="pt-BR" sz="1600" b="1" dirty="0" smtClean="0">
                <a:latin typeface="+mj-lt"/>
              </a:rPr>
              <a:t> Design</a:t>
            </a:r>
            <a:endParaRPr lang="pt-BR" sz="1600" b="1" dirty="0">
              <a:latin typeface="+mj-lt"/>
            </a:endParaRPr>
          </a:p>
        </p:txBody>
      </p:sp>
      <p:pic>
        <p:nvPicPr>
          <p:cNvPr id="12" name="Picture 12" descr="Website ícones - Download Gratuito em PNG e SVG">
            <a:extLst>
              <a:ext uri="{FF2B5EF4-FFF2-40B4-BE49-F238E27FC236}">
                <a16:creationId xmlns="" xmlns:a16="http://schemas.microsoft.com/office/drawing/2014/main" id="{F2BF768E-207C-40E4-BDA3-3BFC21CC1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897" y="2897233"/>
            <a:ext cx="815614" cy="805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Wifi ícones - Download Gratuito em PNG e SVG">
            <a:extLst>
              <a:ext uri="{FF2B5EF4-FFF2-40B4-BE49-F238E27FC236}">
                <a16:creationId xmlns="" xmlns:a16="http://schemas.microsoft.com/office/drawing/2014/main" id="{F75088D6-C746-40B7-B6B4-31A23DF7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705" y="2437624"/>
            <a:ext cx="393984" cy="39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Agrupar 1032">
            <a:extLst>
              <a:ext uri="{FF2B5EF4-FFF2-40B4-BE49-F238E27FC236}">
                <a16:creationId xmlns="" xmlns:a16="http://schemas.microsoft.com/office/drawing/2014/main" id="{9CFF2673-4F9E-4810-BD6F-1D8C71320DB5}"/>
              </a:ext>
            </a:extLst>
          </p:cNvPr>
          <p:cNvGrpSpPr/>
          <p:nvPr/>
        </p:nvGrpSpPr>
        <p:grpSpPr>
          <a:xfrm>
            <a:off x="10206355" y="2143276"/>
            <a:ext cx="1831672" cy="3084840"/>
            <a:chOff x="10206355" y="2143276"/>
            <a:chExt cx="1831672" cy="3084840"/>
          </a:xfrm>
        </p:grpSpPr>
        <p:pic>
          <p:nvPicPr>
            <p:cNvPr id="20" name="Picture 8" descr="Homem do usuário 3 Ícone - Download Grátis, PNG e Vetores">
              <a:extLst>
                <a:ext uri="{FF2B5EF4-FFF2-40B4-BE49-F238E27FC236}">
                  <a16:creationId xmlns="" xmlns:a16="http://schemas.microsoft.com/office/drawing/2014/main" id="{612D90E8-E03E-4604-984A-9E846D082F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bg2">
                  <a:lumMod val="2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2438" y="2143276"/>
              <a:ext cx="1739508" cy="1739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Ícone de laptop simples - Baixar PNG/SVG Transparente">
              <a:extLst>
                <a:ext uri="{FF2B5EF4-FFF2-40B4-BE49-F238E27FC236}">
                  <a16:creationId xmlns="" xmlns:a16="http://schemas.microsoft.com/office/drawing/2014/main" id="{065C2E75-5CFB-4BCF-A464-252DA64D3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4359" y="3542894"/>
              <a:ext cx="1075664" cy="1075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CaixaDeTexto 22">
              <a:extLst>
                <a:ext uri="{FF2B5EF4-FFF2-40B4-BE49-F238E27FC236}">
                  <a16:creationId xmlns="" xmlns:a16="http://schemas.microsoft.com/office/drawing/2014/main" id="{0517AF5F-5D8C-42F9-A593-06CA84B128D4}"/>
                </a:ext>
              </a:extLst>
            </p:cNvPr>
            <p:cNvSpPr txBox="1"/>
            <p:nvPr/>
          </p:nvSpPr>
          <p:spPr>
            <a:xfrm>
              <a:off x="10206355" y="4581785"/>
              <a:ext cx="1831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5AC31F"/>
                  </a:solidFill>
                </a:rPr>
                <a:t>USUÁRIO</a:t>
              </a:r>
            </a:p>
            <a:p>
              <a:endParaRPr lang="pt-BR" dirty="0"/>
            </a:p>
          </p:txBody>
        </p:sp>
      </p:grpSp>
      <p:grpSp>
        <p:nvGrpSpPr>
          <p:cNvPr id="24" name="Agrupar 1028">
            <a:extLst>
              <a:ext uri="{FF2B5EF4-FFF2-40B4-BE49-F238E27FC236}">
                <a16:creationId xmlns="" xmlns:a16="http://schemas.microsoft.com/office/drawing/2014/main" id="{45E329AC-8895-492A-9B04-20C31C2BC964}"/>
              </a:ext>
            </a:extLst>
          </p:cNvPr>
          <p:cNvGrpSpPr/>
          <p:nvPr/>
        </p:nvGrpSpPr>
        <p:grpSpPr>
          <a:xfrm rot="5400000">
            <a:off x="4136268" y="3294925"/>
            <a:ext cx="2038549" cy="717932"/>
            <a:chOff x="6223336" y="3883892"/>
            <a:chExt cx="1944548" cy="658958"/>
          </a:xfrm>
        </p:grpSpPr>
        <p:grpSp>
          <p:nvGrpSpPr>
            <p:cNvPr id="31" name="Agrupar 95">
              <a:extLst>
                <a:ext uri="{FF2B5EF4-FFF2-40B4-BE49-F238E27FC236}">
                  <a16:creationId xmlns="" xmlns:a16="http://schemas.microsoft.com/office/drawing/2014/main" id="{64C5FD00-94F5-4B42-A4C3-AAC54430589F}"/>
                </a:ext>
              </a:extLst>
            </p:cNvPr>
            <p:cNvGrpSpPr/>
            <p:nvPr/>
          </p:nvGrpSpPr>
          <p:grpSpPr>
            <a:xfrm>
              <a:off x="6223336" y="3886344"/>
              <a:ext cx="697451" cy="656506"/>
              <a:chOff x="-656252" y="2602077"/>
              <a:chExt cx="1435582" cy="1453392"/>
            </a:xfrm>
          </p:grpSpPr>
          <p:sp>
            <p:nvSpPr>
              <p:cNvPr id="33" name="Elipse 32">
                <a:extLst>
                  <a:ext uri="{FF2B5EF4-FFF2-40B4-BE49-F238E27FC236}">
                    <a16:creationId xmlns="" xmlns:a16="http://schemas.microsoft.com/office/drawing/2014/main" id="{A6243742-D20E-4AB6-9DE3-80F07F3BD14C}"/>
                  </a:ext>
                </a:extLst>
              </p:cNvPr>
              <p:cNvSpPr/>
              <p:nvPr/>
            </p:nvSpPr>
            <p:spPr>
              <a:xfrm>
                <a:off x="-656252" y="2602077"/>
                <a:ext cx="1435582" cy="1453392"/>
              </a:xfrm>
              <a:prstGeom prst="ellipse">
                <a:avLst/>
              </a:prstGeom>
              <a:solidFill>
                <a:srgbClr val="5AC31F"/>
              </a:solidFill>
              <a:ln>
                <a:solidFill>
                  <a:srgbClr val="5AC31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="" xmlns:a16="http://schemas.microsoft.com/office/drawing/2014/main" id="{4FAF2113-377D-43CF-808E-DA6426616800}"/>
                  </a:ext>
                </a:extLst>
              </p:cNvPr>
              <p:cNvSpPr/>
              <p:nvPr/>
            </p:nvSpPr>
            <p:spPr>
              <a:xfrm>
                <a:off x="-589688" y="2666100"/>
                <a:ext cx="1302453" cy="1326637"/>
              </a:xfrm>
              <a:prstGeom prst="ellipse">
                <a:avLst/>
              </a:prstGeom>
              <a:solidFill>
                <a:srgbClr val="262C3A"/>
              </a:solidFill>
              <a:ln>
                <a:solidFill>
                  <a:srgbClr val="262C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7" name="Agrupar 89">
              <a:extLst>
                <a:ext uri="{FF2B5EF4-FFF2-40B4-BE49-F238E27FC236}">
                  <a16:creationId xmlns="" xmlns:a16="http://schemas.microsoft.com/office/drawing/2014/main" id="{074F4D9A-184B-430D-AD9B-1B55BBA3EE6F}"/>
                </a:ext>
              </a:extLst>
            </p:cNvPr>
            <p:cNvGrpSpPr/>
            <p:nvPr/>
          </p:nvGrpSpPr>
          <p:grpSpPr>
            <a:xfrm>
              <a:off x="7486432" y="3883892"/>
              <a:ext cx="681452" cy="656505"/>
              <a:chOff x="9252364" y="4071453"/>
              <a:chExt cx="681452" cy="656505"/>
            </a:xfrm>
          </p:grpSpPr>
          <p:sp>
            <p:nvSpPr>
              <p:cNvPr id="29" name="Elipse 28">
                <a:extLst>
                  <a:ext uri="{FF2B5EF4-FFF2-40B4-BE49-F238E27FC236}">
                    <a16:creationId xmlns="" xmlns:a16="http://schemas.microsoft.com/office/drawing/2014/main" id="{17FFDCED-EF80-4388-80AE-463DD4D0B304}"/>
                  </a:ext>
                </a:extLst>
              </p:cNvPr>
              <p:cNvSpPr/>
              <p:nvPr/>
            </p:nvSpPr>
            <p:spPr>
              <a:xfrm>
                <a:off x="9252364" y="4071453"/>
                <a:ext cx="681452" cy="656505"/>
              </a:xfrm>
              <a:prstGeom prst="ellipse">
                <a:avLst/>
              </a:prstGeom>
              <a:solidFill>
                <a:srgbClr val="262C3A"/>
              </a:solidFill>
              <a:ln w="38100">
                <a:solidFill>
                  <a:srgbClr val="5AC31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rgbClr val="5AC31F"/>
                  </a:solidFill>
                </a:endParaRPr>
              </a:p>
            </p:txBody>
          </p:sp>
          <p:pic>
            <p:nvPicPr>
              <p:cNvPr id="30" name="Imagem 29">
                <a:extLst>
                  <a:ext uri="{FF2B5EF4-FFF2-40B4-BE49-F238E27FC236}">
                    <a16:creationId xmlns="" xmlns:a16="http://schemas.microsoft.com/office/drawing/2014/main" id="{8A52A4DB-DB94-424B-834A-4E9891BB38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360441" y="4152582"/>
                <a:ext cx="465300" cy="494246"/>
              </a:xfrm>
              <a:prstGeom prst="rect">
                <a:avLst/>
              </a:prstGeom>
            </p:spPr>
          </p:pic>
        </p:grpSp>
      </p:grpSp>
      <p:sp>
        <p:nvSpPr>
          <p:cNvPr id="9" name="CaixaDeTexto 8"/>
          <p:cNvSpPr txBox="1"/>
          <p:nvPr/>
        </p:nvSpPr>
        <p:spPr>
          <a:xfrm>
            <a:off x="4685662" y="3299956"/>
            <a:ext cx="99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AC31F"/>
                </a:solidFill>
              </a:rPr>
              <a:t>Servidor</a:t>
            </a:r>
            <a:endParaRPr lang="pt-BR" dirty="0">
              <a:solidFill>
                <a:srgbClr val="5AC31F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0440" y="4693196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AC31F"/>
                </a:solidFill>
              </a:rPr>
              <a:t>Banco de Dados</a:t>
            </a:r>
            <a:endParaRPr lang="pt-BR" dirty="0">
              <a:solidFill>
                <a:srgbClr val="5AC31F"/>
              </a:solidFill>
            </a:endParaRPr>
          </a:p>
        </p:txBody>
      </p:sp>
      <p:sp>
        <p:nvSpPr>
          <p:cNvPr id="47" name="Seta para a direita 46"/>
          <p:cNvSpPr/>
          <p:nvPr/>
        </p:nvSpPr>
        <p:spPr>
          <a:xfrm>
            <a:off x="8476672" y="3180269"/>
            <a:ext cx="299025" cy="224919"/>
          </a:xfrm>
          <a:prstGeom prst="rightArrow">
            <a:avLst/>
          </a:prstGeom>
          <a:solidFill>
            <a:srgbClr val="5AC31F"/>
          </a:solidFill>
          <a:ln>
            <a:solidFill>
              <a:srgbClr val="5AC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5AC31F"/>
                </a:solidFill>
              </a:ln>
              <a:solidFill>
                <a:srgbClr val="5AC31F"/>
              </a:solidFill>
            </a:endParaRPr>
          </a:p>
        </p:txBody>
      </p:sp>
      <p:pic>
        <p:nvPicPr>
          <p:cNvPr id="1032" name="Picture 8" descr="Computador &amp; Celular | GUIA LISTACIT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6212" flipH="1">
            <a:off x="11424921" y="2919546"/>
            <a:ext cx="633464" cy="77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CaixaDeTexto 53"/>
          <p:cNvSpPr txBox="1"/>
          <p:nvPr/>
        </p:nvSpPr>
        <p:spPr>
          <a:xfrm>
            <a:off x="466157" y="5164874"/>
            <a:ext cx="725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5AC31F"/>
                </a:solidFill>
                <a:latin typeface="+mj-lt"/>
              </a:rPr>
              <a:t>Site</a:t>
            </a:r>
          </a:p>
        </p:txBody>
      </p:sp>
      <p:pic>
        <p:nvPicPr>
          <p:cNvPr id="1036" name="Picture 12" descr="Silhueta de computador - Baixar PNG/SVG Transparente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8" y="3542894"/>
            <a:ext cx="1853342" cy="185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4" descr="Wifi ícones - Download Gratuito em PNG e SVG">
            <a:extLst>
              <a:ext uri="{FF2B5EF4-FFF2-40B4-BE49-F238E27FC236}">
                <a16:creationId xmlns="" xmlns:a16="http://schemas.microsoft.com/office/drawing/2014/main" id="{F75088D6-C746-40B7-B6B4-31A23DF7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949" y="3276807"/>
            <a:ext cx="425871" cy="42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adastro - ícones de multimídia gráti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624" y="3386756"/>
            <a:ext cx="1166648" cy="116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Ícone Computador Nuvem PNG - PNG transparente de nuvem grátis."/>
          <p:cNvPicPr>
            <a:picLocks noChangeAspect="1" noChangeArrowheads="1"/>
          </p:cNvPicPr>
          <p:nvPr/>
        </p:nvPicPr>
        <p:blipFill rotWithShape="1"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53" b="24760"/>
          <a:stretch/>
        </p:blipFill>
        <p:spPr bwMode="auto">
          <a:xfrm>
            <a:off x="6612114" y="2634616"/>
            <a:ext cx="1742893" cy="113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erver server line icon - 30 Hardware Line Icons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881" y="2715775"/>
            <a:ext cx="566015" cy="56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Seta para a direita 72"/>
          <p:cNvSpPr/>
          <p:nvPr/>
        </p:nvSpPr>
        <p:spPr>
          <a:xfrm>
            <a:off x="10076370" y="3129722"/>
            <a:ext cx="299025" cy="224919"/>
          </a:xfrm>
          <a:prstGeom prst="rightArrow">
            <a:avLst/>
          </a:prstGeom>
          <a:solidFill>
            <a:srgbClr val="5AC31F"/>
          </a:solidFill>
          <a:ln>
            <a:solidFill>
              <a:srgbClr val="5AC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5AC31F"/>
                </a:solidFill>
              </a:ln>
              <a:solidFill>
                <a:srgbClr val="5AC31F"/>
              </a:solidFill>
            </a:endParaRPr>
          </a:p>
        </p:txBody>
      </p:sp>
      <p:sp>
        <p:nvSpPr>
          <p:cNvPr id="74" name="Seta para a direita 73"/>
          <p:cNvSpPr/>
          <p:nvPr/>
        </p:nvSpPr>
        <p:spPr>
          <a:xfrm>
            <a:off x="1973700" y="4028384"/>
            <a:ext cx="299025" cy="224919"/>
          </a:xfrm>
          <a:prstGeom prst="rightArrow">
            <a:avLst/>
          </a:prstGeom>
          <a:solidFill>
            <a:srgbClr val="5AC31F"/>
          </a:solidFill>
          <a:ln>
            <a:solidFill>
              <a:srgbClr val="5AC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5AC31F"/>
                </a:solidFill>
              </a:ln>
              <a:solidFill>
                <a:srgbClr val="5AC31F"/>
              </a:solidFill>
            </a:endParaRPr>
          </a:p>
        </p:txBody>
      </p:sp>
      <p:pic>
        <p:nvPicPr>
          <p:cNvPr id="75" name="Picture 14" descr="Wifi ícones - Download Gratuito em PNG e SVG">
            <a:extLst>
              <a:ext uri="{FF2B5EF4-FFF2-40B4-BE49-F238E27FC236}">
                <a16:creationId xmlns="" xmlns:a16="http://schemas.microsoft.com/office/drawing/2014/main" id="{F75088D6-C746-40B7-B6B4-31A23DF7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381" y="2943483"/>
            <a:ext cx="411158" cy="4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Seta para a direita 75"/>
          <p:cNvSpPr/>
          <p:nvPr/>
        </p:nvSpPr>
        <p:spPr>
          <a:xfrm>
            <a:off x="4070121" y="3657865"/>
            <a:ext cx="299025" cy="224919"/>
          </a:xfrm>
          <a:prstGeom prst="rightArrow">
            <a:avLst/>
          </a:prstGeom>
          <a:solidFill>
            <a:srgbClr val="5AC31F"/>
          </a:solidFill>
          <a:ln>
            <a:solidFill>
              <a:srgbClr val="5AC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5AC31F"/>
                </a:solidFill>
              </a:ln>
              <a:solidFill>
                <a:srgbClr val="5AC31F"/>
              </a:solidFill>
            </a:endParaRPr>
          </a:p>
        </p:txBody>
      </p:sp>
      <p:sp>
        <p:nvSpPr>
          <p:cNvPr id="77" name="Seta para a direita 76"/>
          <p:cNvSpPr/>
          <p:nvPr/>
        </p:nvSpPr>
        <p:spPr>
          <a:xfrm rot="20415144">
            <a:off x="6072669" y="3456304"/>
            <a:ext cx="299025" cy="224919"/>
          </a:xfrm>
          <a:prstGeom prst="rightArrow">
            <a:avLst/>
          </a:prstGeom>
          <a:solidFill>
            <a:srgbClr val="5AC31F"/>
          </a:solidFill>
          <a:ln>
            <a:solidFill>
              <a:srgbClr val="5AC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5AC31F"/>
                </a:solidFill>
              </a:ln>
              <a:solidFill>
                <a:srgbClr val="5AC31F"/>
              </a:solidFill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7020918" y="3686996"/>
            <a:ext cx="103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5AC31F"/>
                </a:solidFill>
              </a:rPr>
              <a:t>NUVEM</a:t>
            </a:r>
            <a:endParaRPr lang="pt-BR" b="1" dirty="0">
              <a:solidFill>
                <a:srgbClr val="5AC31F"/>
              </a:solidFill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2587789" y="4747292"/>
            <a:ext cx="1113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5AC31F"/>
                </a:solidFill>
              </a:rPr>
              <a:t>Cadastro</a:t>
            </a:r>
            <a:endParaRPr lang="pt-BR" sz="2000" dirty="0">
              <a:solidFill>
                <a:srgbClr val="5AC31F"/>
              </a:solidFill>
            </a:endParaRPr>
          </a:p>
        </p:txBody>
      </p:sp>
      <p:sp>
        <p:nvSpPr>
          <p:cNvPr id="61" name="Retângulo de cantos arredondados 60"/>
          <p:cNvSpPr/>
          <p:nvPr/>
        </p:nvSpPr>
        <p:spPr>
          <a:xfrm>
            <a:off x="201891" y="3855244"/>
            <a:ext cx="1119701" cy="1476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4" name="Imagem 6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8" y="3855244"/>
            <a:ext cx="286089" cy="121587"/>
          </a:xfrm>
          <a:prstGeom prst="rect">
            <a:avLst/>
          </a:prstGeom>
        </p:spPr>
      </p:pic>
      <p:sp>
        <p:nvSpPr>
          <p:cNvPr id="67" name="CaixaDeTexto 66"/>
          <p:cNvSpPr txBox="1"/>
          <p:nvPr/>
        </p:nvSpPr>
        <p:spPr>
          <a:xfrm>
            <a:off x="533815" y="3871662"/>
            <a:ext cx="828774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" b="1" dirty="0" smtClean="0">
                <a:solidFill>
                  <a:srgbClr val="5AC31F"/>
                </a:solidFill>
              </a:rPr>
              <a:t>História     Curiosidades   </a:t>
            </a:r>
            <a:r>
              <a:rPr lang="pt-BR" sz="200" b="1" dirty="0" err="1" smtClean="0">
                <a:solidFill>
                  <a:srgbClr val="5AC31F"/>
                </a:solidFill>
              </a:rPr>
              <a:t>Perssonagens</a:t>
            </a:r>
            <a:r>
              <a:rPr lang="pt-BR" sz="200" b="1" dirty="0" smtClean="0">
                <a:solidFill>
                  <a:srgbClr val="5AC31F"/>
                </a:solidFill>
              </a:rPr>
              <a:t>   </a:t>
            </a:r>
            <a:r>
              <a:rPr lang="pt-BR" sz="200" b="1" dirty="0" err="1" smtClean="0">
                <a:solidFill>
                  <a:srgbClr val="5AC31F"/>
                </a:solidFill>
              </a:rPr>
              <a:t>Netflix</a:t>
            </a:r>
            <a:r>
              <a:rPr lang="pt-BR" sz="200" b="1" dirty="0" smtClean="0">
                <a:solidFill>
                  <a:srgbClr val="5AC31F"/>
                </a:solidFill>
              </a:rPr>
              <a:t>     </a:t>
            </a:r>
            <a:r>
              <a:rPr lang="pt-BR" sz="200" b="1" u="sng" dirty="0" smtClean="0">
                <a:solidFill>
                  <a:srgbClr val="5AC31F"/>
                </a:solidFill>
              </a:rPr>
              <a:t>Cadastro</a:t>
            </a:r>
            <a:endParaRPr lang="pt-BR" sz="200" b="1" u="sng" dirty="0">
              <a:solidFill>
                <a:srgbClr val="5AC31F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205178" y="4242917"/>
            <a:ext cx="1116416" cy="310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CaixaDeTexto 69"/>
          <p:cNvSpPr txBox="1"/>
          <p:nvPr/>
        </p:nvSpPr>
        <p:spPr>
          <a:xfrm>
            <a:off x="500402" y="4231258"/>
            <a:ext cx="499424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" b="1" dirty="0" smtClean="0">
                <a:solidFill>
                  <a:srgbClr val="74D5E8"/>
                </a:solidFill>
              </a:rPr>
              <a:t>O que é essa série?</a:t>
            </a:r>
            <a:endParaRPr lang="pt-BR" sz="300" b="1" dirty="0">
              <a:solidFill>
                <a:srgbClr val="74D5E8"/>
              </a:solidFill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292894" y="4419600"/>
            <a:ext cx="28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286884" y="4289181"/>
            <a:ext cx="924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" i="1" dirty="0">
                <a:latin typeface="+mj-lt"/>
              </a:rPr>
              <a:t>Rick </a:t>
            </a:r>
            <a:r>
              <a:rPr lang="pt-BR" sz="200" i="1" dirty="0" err="1">
                <a:latin typeface="+mj-lt"/>
              </a:rPr>
              <a:t>and</a:t>
            </a:r>
            <a:r>
              <a:rPr lang="pt-BR" sz="200" i="1" dirty="0">
                <a:latin typeface="+mj-lt"/>
              </a:rPr>
              <a:t> </a:t>
            </a:r>
            <a:r>
              <a:rPr lang="pt-BR" sz="200" i="1" dirty="0" err="1">
                <a:latin typeface="+mj-lt"/>
              </a:rPr>
              <a:t>Morty</a:t>
            </a:r>
            <a:r>
              <a:rPr lang="pt-BR" sz="200" dirty="0">
                <a:latin typeface="+mj-lt"/>
              </a:rPr>
              <a:t> é uma série de animação adulta norte-americana de comédia e ficção científica criada por Justin </a:t>
            </a:r>
            <a:r>
              <a:rPr lang="pt-BR" sz="200" dirty="0" err="1">
                <a:latin typeface="+mj-lt"/>
              </a:rPr>
              <a:t>Roiland</a:t>
            </a:r>
            <a:r>
              <a:rPr lang="pt-BR" sz="200" dirty="0">
                <a:latin typeface="+mj-lt"/>
              </a:rPr>
              <a:t> e Dan </a:t>
            </a:r>
            <a:r>
              <a:rPr lang="pt-BR" sz="200" dirty="0" err="1">
                <a:latin typeface="+mj-lt"/>
              </a:rPr>
              <a:t>Harmon</a:t>
            </a:r>
            <a:r>
              <a:rPr lang="pt-BR" sz="200" dirty="0">
                <a:latin typeface="+mj-lt"/>
              </a:rPr>
              <a:t>.</a:t>
            </a:r>
          </a:p>
          <a:p>
            <a:r>
              <a:rPr lang="pt-BR" sz="200" dirty="0">
                <a:latin typeface="+mj-lt"/>
              </a:rPr>
              <a:t>A série estreou em 2 de dezembro de 2013 e acompanha as perigosas aventuras do cientista alcoólatra Rick e seu neto </a:t>
            </a:r>
            <a:r>
              <a:rPr lang="pt-BR" sz="200" dirty="0" err="1">
                <a:latin typeface="+mj-lt"/>
              </a:rPr>
              <a:t>Morty</a:t>
            </a:r>
            <a:r>
              <a:rPr lang="pt-BR" sz="200" dirty="0">
                <a:latin typeface="+mj-lt"/>
              </a:rPr>
              <a:t>, que divide seu tempo entre a vida familiar e viagens interdimensionais.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7" y="4011038"/>
            <a:ext cx="1109008" cy="22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2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mputação em nuvem, ícones do computador, céu, azul, nuvem, papel de  parede do computador png | PNGWi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8526"/>
            <a:ext cx="9663481" cy="541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0" descr="Server server line icon - 30 Hardware Line Icons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129" y="4729023"/>
            <a:ext cx="908442" cy="90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Silhueta de computador - Baixar PNG/SVG Transparente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582" y="3452325"/>
            <a:ext cx="2286082" cy="228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de cantos arredondados 9"/>
          <p:cNvSpPr/>
          <p:nvPr/>
        </p:nvSpPr>
        <p:spPr>
          <a:xfrm>
            <a:off x="3139736" y="3841634"/>
            <a:ext cx="1381142" cy="174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768" y="3829467"/>
            <a:ext cx="352888" cy="149976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709503" y="3867272"/>
            <a:ext cx="1034111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" b="1" dirty="0" smtClean="0">
                <a:solidFill>
                  <a:srgbClr val="5AC31F"/>
                </a:solidFill>
              </a:rPr>
              <a:t>História     Curiosidades   </a:t>
            </a:r>
            <a:r>
              <a:rPr lang="pt-BR" sz="200" b="1" dirty="0" smtClean="0">
                <a:solidFill>
                  <a:srgbClr val="5AC31F"/>
                </a:solidFill>
              </a:rPr>
              <a:t>Personagens  Duvidas     </a:t>
            </a:r>
            <a:r>
              <a:rPr lang="pt-BR" sz="200" b="1" u="sng" dirty="0" smtClean="0">
                <a:solidFill>
                  <a:srgbClr val="5AC31F"/>
                </a:solidFill>
              </a:rPr>
              <a:t>Cadastro</a:t>
            </a:r>
            <a:endParaRPr lang="pt-BR" sz="200" b="1" u="sng" dirty="0">
              <a:solidFill>
                <a:srgbClr val="5AC31F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141762" y="4321722"/>
            <a:ext cx="1377090" cy="366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3541301" y="4321450"/>
            <a:ext cx="616035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" b="1" dirty="0" smtClean="0">
                <a:solidFill>
                  <a:srgbClr val="74D5E8"/>
                </a:solidFill>
              </a:rPr>
              <a:t>O que é essa série?</a:t>
            </a:r>
            <a:endParaRPr lang="pt-BR" sz="300" b="1" dirty="0">
              <a:solidFill>
                <a:srgbClr val="74D5E8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191768" y="4329030"/>
            <a:ext cx="349533" cy="43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241286" y="4416474"/>
            <a:ext cx="1140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" i="1" dirty="0">
                <a:latin typeface="+mj-lt"/>
              </a:rPr>
              <a:t>Rick </a:t>
            </a:r>
            <a:r>
              <a:rPr lang="pt-BR" sz="200" i="1" dirty="0" err="1">
                <a:latin typeface="+mj-lt"/>
              </a:rPr>
              <a:t>and</a:t>
            </a:r>
            <a:r>
              <a:rPr lang="pt-BR" sz="200" i="1" dirty="0">
                <a:latin typeface="+mj-lt"/>
              </a:rPr>
              <a:t> </a:t>
            </a:r>
            <a:r>
              <a:rPr lang="pt-BR" sz="200" i="1" dirty="0" err="1">
                <a:latin typeface="+mj-lt"/>
              </a:rPr>
              <a:t>Morty</a:t>
            </a:r>
            <a:r>
              <a:rPr lang="pt-BR" sz="200" dirty="0">
                <a:latin typeface="+mj-lt"/>
              </a:rPr>
              <a:t> é uma série de animação adulta norte-americana de comédia e ficção científica criada por Justin </a:t>
            </a:r>
            <a:r>
              <a:rPr lang="pt-BR" sz="200" dirty="0" err="1">
                <a:latin typeface="+mj-lt"/>
              </a:rPr>
              <a:t>Roiland</a:t>
            </a:r>
            <a:r>
              <a:rPr lang="pt-BR" sz="200" dirty="0">
                <a:latin typeface="+mj-lt"/>
              </a:rPr>
              <a:t> e Dan </a:t>
            </a:r>
            <a:r>
              <a:rPr lang="pt-BR" sz="200" dirty="0" err="1">
                <a:latin typeface="+mj-lt"/>
              </a:rPr>
              <a:t>Harmon</a:t>
            </a:r>
            <a:r>
              <a:rPr lang="pt-BR" sz="200" dirty="0">
                <a:latin typeface="+mj-lt"/>
              </a:rPr>
              <a:t>.</a:t>
            </a:r>
          </a:p>
          <a:p>
            <a:r>
              <a:rPr lang="pt-BR" sz="200" dirty="0">
                <a:latin typeface="+mj-lt"/>
              </a:rPr>
              <a:t>A série estreou em 2 de dezembro de 2013 e acompanha as perigosas aventuras do cientista alcoólatra Rick e seu neto </a:t>
            </a:r>
            <a:r>
              <a:rPr lang="pt-BR" sz="200" dirty="0" err="1">
                <a:latin typeface="+mj-lt"/>
              </a:rPr>
              <a:t>Morty</a:t>
            </a:r>
            <a:r>
              <a:rPr lang="pt-BR" sz="200" dirty="0">
                <a:latin typeface="+mj-lt"/>
              </a:rPr>
              <a:t>, que divide seu tempo entre a vida familiar e viagens interdimensionais.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31" y="4023330"/>
            <a:ext cx="1372522" cy="298119"/>
          </a:xfrm>
          <a:prstGeom prst="rect">
            <a:avLst/>
          </a:prstGeom>
        </p:spPr>
      </p:pic>
      <p:grpSp>
        <p:nvGrpSpPr>
          <p:cNvPr id="19" name="Agrupar 1032">
            <a:extLst>
              <a:ext uri="{FF2B5EF4-FFF2-40B4-BE49-F238E27FC236}">
                <a16:creationId xmlns="" xmlns:a16="http://schemas.microsoft.com/office/drawing/2014/main" id="{9CFF2673-4F9E-4810-BD6F-1D8C71320DB5}"/>
              </a:ext>
            </a:extLst>
          </p:cNvPr>
          <p:cNvGrpSpPr/>
          <p:nvPr/>
        </p:nvGrpSpPr>
        <p:grpSpPr>
          <a:xfrm>
            <a:off x="9776609" y="433714"/>
            <a:ext cx="1739508" cy="2475282"/>
            <a:chOff x="10252438" y="2143276"/>
            <a:chExt cx="1739508" cy="2475282"/>
          </a:xfrm>
        </p:grpSpPr>
        <p:pic>
          <p:nvPicPr>
            <p:cNvPr id="20" name="Picture 8" descr="Homem do usuário 3 Ícone - Download Grátis, PNG e Vetores">
              <a:extLst>
                <a:ext uri="{FF2B5EF4-FFF2-40B4-BE49-F238E27FC236}">
                  <a16:creationId xmlns="" xmlns:a16="http://schemas.microsoft.com/office/drawing/2014/main" id="{612D90E8-E03E-4604-984A-9E846D082F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bg2">
                  <a:lumMod val="2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2438" y="2143276"/>
              <a:ext cx="1739508" cy="1739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0" descr="Ícone de laptop simples - Baixar PNG/SVG Transparente">
              <a:extLst>
                <a:ext uri="{FF2B5EF4-FFF2-40B4-BE49-F238E27FC236}">
                  <a16:creationId xmlns="" xmlns:a16="http://schemas.microsoft.com/office/drawing/2014/main" id="{065C2E75-5CFB-4BCF-A464-252DA64D3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4359" y="3542894"/>
              <a:ext cx="1075664" cy="1075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Picture 8" descr="Computador &amp; Celular | GUIA LISTACITY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6212" flipH="1">
            <a:off x="10949092" y="1209984"/>
            <a:ext cx="633464" cy="77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m 24">
            <a:extLst>
              <a:ext uri="{FF2B5EF4-FFF2-40B4-BE49-F238E27FC236}">
                <a16:creationId xmlns="" xmlns:a16="http://schemas.microsoft.com/office/drawing/2014/main" id="{8A52A4DB-DB94-424B-834A-4E9891BB385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grayscl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383" y="3597394"/>
            <a:ext cx="747587" cy="764097"/>
          </a:xfrm>
          <a:prstGeom prst="rect">
            <a:avLst/>
          </a:prstGeom>
        </p:spPr>
      </p:pic>
      <p:pic>
        <p:nvPicPr>
          <p:cNvPr id="27" name="Picture 14" descr="Wifi ícones - Download Gratuito em PNG e SVG">
            <a:extLst>
              <a:ext uri="{FF2B5EF4-FFF2-40B4-BE49-F238E27FC236}">
                <a16:creationId xmlns="" xmlns:a16="http://schemas.microsoft.com/office/drawing/2014/main" id="{F75088D6-C746-40B7-B6B4-31A23DF7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451" y="431594"/>
            <a:ext cx="411158" cy="4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Website ícones - Download Gratuito em PNG e SVG">
            <a:extLst>
              <a:ext uri="{FF2B5EF4-FFF2-40B4-BE49-F238E27FC236}">
                <a16:creationId xmlns="" xmlns:a16="http://schemas.microsoft.com/office/drawing/2014/main" id="{F2BF768E-207C-40E4-BDA3-3BFC21CC1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170" y="4493430"/>
            <a:ext cx="550573" cy="543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Seta para a direita 28"/>
          <p:cNvSpPr/>
          <p:nvPr/>
        </p:nvSpPr>
        <p:spPr>
          <a:xfrm rot="19963301">
            <a:off x="8136030" y="2789676"/>
            <a:ext cx="858551" cy="238639"/>
          </a:xfrm>
          <a:prstGeom prst="rightArrow">
            <a:avLst/>
          </a:prstGeom>
          <a:solidFill>
            <a:srgbClr val="99FF33"/>
          </a:solidFill>
          <a:ln>
            <a:solidFill>
              <a:srgbClr val="74D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de cantos arredondados 29"/>
          <p:cNvSpPr/>
          <p:nvPr/>
        </p:nvSpPr>
        <p:spPr>
          <a:xfrm>
            <a:off x="4972050" y="299740"/>
            <a:ext cx="2066925" cy="1009650"/>
          </a:xfrm>
          <a:prstGeom prst="roundRect">
            <a:avLst/>
          </a:prstGeom>
          <a:solidFill>
            <a:srgbClr val="74D5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5410199" y="171450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>
                <a:solidFill>
                  <a:srgbClr val="5AC31F"/>
                </a:solidFill>
              </a:rPr>
              <a:t>HLD</a:t>
            </a:r>
            <a:endParaRPr lang="pt-BR" sz="4800" b="1" dirty="0">
              <a:solidFill>
                <a:srgbClr val="5AC31F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5114924" y="817781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+mj-lt"/>
              </a:rPr>
              <a:t>High </a:t>
            </a:r>
            <a:r>
              <a:rPr lang="pt-BR" b="1" dirty="0" err="1" smtClean="0">
                <a:latin typeface="+mj-lt"/>
              </a:rPr>
              <a:t>Level</a:t>
            </a:r>
            <a:r>
              <a:rPr lang="pt-BR" b="1" dirty="0" smtClean="0">
                <a:latin typeface="+mj-lt"/>
              </a:rPr>
              <a:t> Design</a:t>
            </a:r>
            <a:endParaRPr lang="pt-BR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647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Upload Para Nuvem Icon - Icon - 1600x1600 PNG Download - PNGkit">
            <a:extLst>
              <a:ext uri="{FF2B5EF4-FFF2-40B4-BE49-F238E27FC236}">
                <a16:creationId xmlns="" xmlns:a16="http://schemas.microsoft.com/office/drawing/2014/main" id="{4E284890-0152-4006-9F81-D4D558B27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74D5E8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91" b="100000" l="0" r="100000">
                        <a14:foregroundMark x1="48659" y1="57647" x2="49146" y2="84052"/>
                      </a14:backgroundRemoval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968" y="4778741"/>
            <a:ext cx="1578690" cy="147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and Graving Smartphone free vector icons designed by Freepik | Mobile icon,  Free icons, Phone icon">
            <a:extLst>
              <a:ext uri="{FF2B5EF4-FFF2-40B4-BE49-F238E27FC236}">
                <a16:creationId xmlns="" xmlns:a16="http://schemas.microsoft.com/office/drawing/2014/main" id="{1B8C529F-36FC-4B4C-8F96-CEE256322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54592">
            <a:off x="2853126" y="4999327"/>
            <a:ext cx="483297" cy="48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raço do ícone do site da Internet - Baixar PNG/SVG Transparen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078" y="4853948"/>
            <a:ext cx="641024" cy="64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de cantos arredondados 7"/>
          <p:cNvSpPr/>
          <p:nvPr/>
        </p:nvSpPr>
        <p:spPr>
          <a:xfrm>
            <a:off x="4940527" y="197978"/>
            <a:ext cx="2066925" cy="1009650"/>
          </a:xfrm>
          <a:prstGeom prst="roundRect">
            <a:avLst/>
          </a:prstGeom>
          <a:solidFill>
            <a:srgbClr val="74D5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410199" y="171450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>
                <a:solidFill>
                  <a:srgbClr val="5AC31F"/>
                </a:solidFill>
              </a:rPr>
              <a:t>LLD</a:t>
            </a:r>
            <a:endParaRPr lang="pt-BR" sz="4800" b="1" dirty="0">
              <a:solidFill>
                <a:srgbClr val="5AC31F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153025" y="817781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>
                <a:latin typeface="+mj-lt"/>
              </a:rPr>
              <a:t>Low</a:t>
            </a:r>
            <a:r>
              <a:rPr lang="pt-BR" b="1" dirty="0" smtClean="0">
                <a:latin typeface="+mj-lt"/>
              </a:rPr>
              <a:t> </a:t>
            </a:r>
            <a:r>
              <a:rPr lang="pt-BR" b="1" dirty="0" err="1" smtClean="0">
                <a:latin typeface="+mj-lt"/>
              </a:rPr>
              <a:t>Level</a:t>
            </a:r>
            <a:r>
              <a:rPr lang="pt-BR" b="1" dirty="0" smtClean="0">
                <a:latin typeface="+mj-lt"/>
              </a:rPr>
              <a:t> Design</a:t>
            </a:r>
            <a:endParaRPr lang="pt-BR" b="1" dirty="0">
              <a:latin typeface="+mj-lt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1222908" y="1553956"/>
            <a:ext cx="1925460" cy="400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5AC31F"/>
                </a:solidFill>
                <a:latin typeface="+mj-lt"/>
              </a:rPr>
              <a:t>Site Institucional</a:t>
            </a:r>
          </a:p>
        </p:txBody>
      </p:sp>
      <p:sp>
        <p:nvSpPr>
          <p:cNvPr id="27" name="Seta para a direita 26"/>
          <p:cNvSpPr/>
          <p:nvPr/>
        </p:nvSpPr>
        <p:spPr>
          <a:xfrm>
            <a:off x="4582423" y="2518988"/>
            <a:ext cx="516820" cy="224919"/>
          </a:xfrm>
          <a:prstGeom prst="rightArrow">
            <a:avLst/>
          </a:prstGeom>
          <a:solidFill>
            <a:srgbClr val="5AC31F"/>
          </a:solidFill>
          <a:ln>
            <a:solidFill>
              <a:srgbClr val="5AC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5AC31F"/>
                </a:solidFill>
              </a:ln>
              <a:solidFill>
                <a:srgbClr val="5AC31F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12160" y="1854864"/>
            <a:ext cx="176022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/>
              <a:t>VS </a:t>
            </a:r>
            <a:r>
              <a:rPr lang="pt-BR" sz="1600" b="1" u="sng" dirty="0" err="1" smtClean="0"/>
              <a:t>Code</a:t>
            </a:r>
            <a:endParaRPr lang="pt-BR" sz="1600" b="1" u="sng" dirty="0" smtClean="0"/>
          </a:p>
          <a:p>
            <a:r>
              <a:rPr lang="pt-BR" sz="1600" dirty="0" smtClean="0"/>
              <a:t>Aplicação Desenvolvida</a:t>
            </a:r>
          </a:p>
          <a:p>
            <a:r>
              <a:rPr lang="pt-BR" sz="1600" dirty="0" smtClean="0"/>
              <a:t>Com:</a:t>
            </a:r>
            <a:endParaRPr lang="pt-BR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JS</a:t>
            </a:r>
          </a:p>
          <a:p>
            <a:pPr algn="ctr"/>
            <a:endParaRPr lang="pt-BR" b="1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2048" name="Retângulo de cantos arredondados 2047"/>
          <p:cNvSpPr/>
          <p:nvPr/>
        </p:nvSpPr>
        <p:spPr>
          <a:xfrm>
            <a:off x="88359" y="1565909"/>
            <a:ext cx="4334993" cy="2102051"/>
          </a:xfrm>
          <a:prstGeom prst="roundRect">
            <a:avLst/>
          </a:prstGeom>
          <a:noFill/>
          <a:ln>
            <a:solidFill>
              <a:srgbClr val="74D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9" name="Agrupar 1028">
            <a:extLst>
              <a:ext uri="{FF2B5EF4-FFF2-40B4-BE49-F238E27FC236}">
                <a16:creationId xmlns="" xmlns:a16="http://schemas.microsoft.com/office/drawing/2014/main" id="{45E329AC-8895-492A-9B04-20C31C2BC964}"/>
              </a:ext>
            </a:extLst>
          </p:cNvPr>
          <p:cNvGrpSpPr/>
          <p:nvPr/>
        </p:nvGrpSpPr>
        <p:grpSpPr>
          <a:xfrm rot="16200000">
            <a:off x="9911822" y="2309196"/>
            <a:ext cx="1836994" cy="727941"/>
            <a:chOff x="6384005" y="3878547"/>
            <a:chExt cx="1783879" cy="661850"/>
          </a:xfrm>
        </p:grpSpPr>
        <p:grpSp>
          <p:nvGrpSpPr>
            <p:cNvPr id="50" name="Agrupar 95">
              <a:extLst>
                <a:ext uri="{FF2B5EF4-FFF2-40B4-BE49-F238E27FC236}">
                  <a16:creationId xmlns="" xmlns:a16="http://schemas.microsoft.com/office/drawing/2014/main" id="{64C5FD00-94F5-4B42-A4C3-AAC54430589F}"/>
                </a:ext>
              </a:extLst>
            </p:cNvPr>
            <p:cNvGrpSpPr/>
            <p:nvPr/>
          </p:nvGrpSpPr>
          <p:grpSpPr>
            <a:xfrm>
              <a:off x="6384005" y="3878547"/>
              <a:ext cx="697451" cy="656506"/>
              <a:chOff x="-325543" y="2584813"/>
              <a:chExt cx="1435582" cy="1453392"/>
            </a:xfrm>
          </p:grpSpPr>
          <p:sp>
            <p:nvSpPr>
              <p:cNvPr id="54" name="Elipse 53">
                <a:extLst>
                  <a:ext uri="{FF2B5EF4-FFF2-40B4-BE49-F238E27FC236}">
                    <a16:creationId xmlns="" xmlns:a16="http://schemas.microsoft.com/office/drawing/2014/main" id="{A6243742-D20E-4AB6-9DE3-80F07F3BD14C}"/>
                  </a:ext>
                </a:extLst>
              </p:cNvPr>
              <p:cNvSpPr/>
              <p:nvPr/>
            </p:nvSpPr>
            <p:spPr>
              <a:xfrm>
                <a:off x="-325543" y="2584813"/>
                <a:ext cx="1435582" cy="1453392"/>
              </a:xfrm>
              <a:prstGeom prst="ellipse">
                <a:avLst/>
              </a:prstGeom>
              <a:solidFill>
                <a:srgbClr val="5AC31F"/>
              </a:solidFill>
              <a:ln>
                <a:solidFill>
                  <a:srgbClr val="5AC31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" name="Elipse 54">
                <a:extLst>
                  <a:ext uri="{FF2B5EF4-FFF2-40B4-BE49-F238E27FC236}">
                    <a16:creationId xmlns="" xmlns:a16="http://schemas.microsoft.com/office/drawing/2014/main" id="{4FAF2113-377D-43CF-808E-DA6426616800}"/>
                  </a:ext>
                </a:extLst>
              </p:cNvPr>
              <p:cNvSpPr/>
              <p:nvPr/>
            </p:nvSpPr>
            <p:spPr>
              <a:xfrm>
                <a:off x="-247821" y="2645947"/>
                <a:ext cx="1284672" cy="1326635"/>
              </a:xfrm>
              <a:prstGeom prst="ellipse">
                <a:avLst/>
              </a:prstGeom>
              <a:solidFill>
                <a:srgbClr val="262C3A"/>
              </a:solidFill>
              <a:ln>
                <a:solidFill>
                  <a:srgbClr val="262C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1" name="Agrupar 89">
              <a:extLst>
                <a:ext uri="{FF2B5EF4-FFF2-40B4-BE49-F238E27FC236}">
                  <a16:creationId xmlns="" xmlns:a16="http://schemas.microsoft.com/office/drawing/2014/main" id="{074F4D9A-184B-430D-AD9B-1B55BBA3EE6F}"/>
                </a:ext>
              </a:extLst>
            </p:cNvPr>
            <p:cNvGrpSpPr/>
            <p:nvPr/>
          </p:nvGrpSpPr>
          <p:grpSpPr>
            <a:xfrm>
              <a:off x="7486432" y="3883892"/>
              <a:ext cx="681452" cy="656505"/>
              <a:chOff x="9252364" y="4071453"/>
              <a:chExt cx="681452" cy="656505"/>
            </a:xfrm>
          </p:grpSpPr>
          <p:sp>
            <p:nvSpPr>
              <p:cNvPr id="52" name="Elipse 51">
                <a:extLst>
                  <a:ext uri="{FF2B5EF4-FFF2-40B4-BE49-F238E27FC236}">
                    <a16:creationId xmlns="" xmlns:a16="http://schemas.microsoft.com/office/drawing/2014/main" id="{17FFDCED-EF80-4388-80AE-463DD4D0B304}"/>
                  </a:ext>
                </a:extLst>
              </p:cNvPr>
              <p:cNvSpPr/>
              <p:nvPr/>
            </p:nvSpPr>
            <p:spPr>
              <a:xfrm>
                <a:off x="9252364" y="4071453"/>
                <a:ext cx="681452" cy="656505"/>
              </a:xfrm>
              <a:prstGeom prst="ellipse">
                <a:avLst/>
              </a:prstGeom>
              <a:solidFill>
                <a:srgbClr val="262C3A"/>
              </a:solidFill>
              <a:ln w="38100">
                <a:solidFill>
                  <a:srgbClr val="5AC31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rgbClr val="5AC31F"/>
                  </a:solidFill>
                </a:endParaRPr>
              </a:p>
            </p:txBody>
          </p:sp>
          <p:pic>
            <p:nvPicPr>
              <p:cNvPr id="53" name="Imagem 52">
                <a:extLst>
                  <a:ext uri="{FF2B5EF4-FFF2-40B4-BE49-F238E27FC236}">
                    <a16:creationId xmlns="" xmlns:a16="http://schemas.microsoft.com/office/drawing/2014/main" id="{8A52A4DB-DB94-424B-834A-4E9891BB38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9366712" y="4122873"/>
                <a:ext cx="452754" cy="553662"/>
              </a:xfrm>
              <a:prstGeom prst="rect">
                <a:avLst/>
              </a:prstGeom>
            </p:spPr>
          </p:pic>
        </p:grpSp>
      </p:grpSp>
      <p:sp>
        <p:nvSpPr>
          <p:cNvPr id="56" name="CaixaDeTexto 55"/>
          <p:cNvSpPr txBox="1"/>
          <p:nvPr/>
        </p:nvSpPr>
        <p:spPr>
          <a:xfrm>
            <a:off x="8325835" y="2483930"/>
            <a:ext cx="99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AC31F"/>
                </a:solidFill>
              </a:rPr>
              <a:t>Servidor</a:t>
            </a:r>
            <a:endParaRPr lang="pt-BR" dirty="0">
              <a:solidFill>
                <a:srgbClr val="5AC31F"/>
              </a:solidFill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8005221" y="1702408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AC31F"/>
                </a:solidFill>
              </a:rPr>
              <a:t>Banco de Dados</a:t>
            </a:r>
            <a:endParaRPr lang="pt-BR" dirty="0">
              <a:solidFill>
                <a:srgbClr val="5AC31F"/>
              </a:solidFill>
            </a:endParaRPr>
          </a:p>
        </p:txBody>
      </p:sp>
      <p:pic>
        <p:nvPicPr>
          <p:cNvPr id="58" name="Picture 20" descr="Server server line icon - 30 Hardware Line Icons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611" y="2946734"/>
            <a:ext cx="565307" cy="56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tângulo de cantos arredondados 65"/>
          <p:cNvSpPr/>
          <p:nvPr/>
        </p:nvSpPr>
        <p:spPr>
          <a:xfrm>
            <a:off x="7529024" y="1586238"/>
            <a:ext cx="4191147" cy="2102051"/>
          </a:xfrm>
          <a:prstGeom prst="roundRect">
            <a:avLst/>
          </a:prstGeom>
          <a:noFill/>
          <a:ln>
            <a:solidFill>
              <a:srgbClr val="74D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49" name="CaixaDeTexto 2048"/>
          <p:cNvSpPr txBox="1"/>
          <p:nvPr/>
        </p:nvSpPr>
        <p:spPr>
          <a:xfrm>
            <a:off x="8412439" y="1972384"/>
            <a:ext cx="13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MySQL</a:t>
            </a:r>
            <a:endParaRPr lang="pt-BR" dirty="0"/>
          </a:p>
        </p:txBody>
      </p:sp>
      <p:sp>
        <p:nvSpPr>
          <p:cNvPr id="2052" name="CaixaDeTexto 2051"/>
          <p:cNvSpPr txBox="1"/>
          <p:nvPr/>
        </p:nvSpPr>
        <p:spPr>
          <a:xfrm>
            <a:off x="7688281" y="2813889"/>
            <a:ext cx="2361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Servidor Dell </a:t>
            </a:r>
            <a:r>
              <a:rPr lang="pt-BR" sz="1600" dirty="0" err="1" smtClean="0"/>
              <a:t>Poweredge</a:t>
            </a:r>
            <a:r>
              <a:rPr lang="pt-BR" sz="1600" dirty="0" smtClean="0"/>
              <a:t> 1950 2x </a:t>
            </a:r>
            <a:r>
              <a:rPr lang="pt-BR" sz="1600" dirty="0" err="1" smtClean="0"/>
              <a:t>Cpu</a:t>
            </a:r>
            <a:r>
              <a:rPr lang="pt-BR" sz="1600" dirty="0" smtClean="0"/>
              <a:t> Xeon 5110 + 16GB 1tb</a:t>
            </a:r>
            <a:endParaRPr lang="pt-BR" sz="1600" dirty="0"/>
          </a:p>
        </p:txBody>
      </p:sp>
      <p:sp>
        <p:nvSpPr>
          <p:cNvPr id="71" name="Seta para a direita 70"/>
          <p:cNvSpPr/>
          <p:nvPr/>
        </p:nvSpPr>
        <p:spPr>
          <a:xfrm rot="5400000">
            <a:off x="8450121" y="4144535"/>
            <a:ext cx="516820" cy="224919"/>
          </a:xfrm>
          <a:prstGeom prst="rightArrow">
            <a:avLst/>
          </a:prstGeom>
          <a:solidFill>
            <a:srgbClr val="5AC31F"/>
          </a:solidFill>
          <a:ln>
            <a:solidFill>
              <a:srgbClr val="5AC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5AC31F"/>
                </a:solidFill>
              </a:ln>
              <a:solidFill>
                <a:srgbClr val="5AC31F"/>
              </a:solidFill>
            </a:endParaRPr>
          </a:p>
        </p:txBody>
      </p:sp>
      <p:pic>
        <p:nvPicPr>
          <p:cNvPr id="72" name="Picture 16" descr="Cadastro - ícones de multimídia grátis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177" y="1919166"/>
            <a:ext cx="1201326" cy="120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0" descr="Wi-Fi Ícone - Download Grátis, PNG e Vetores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27936">
            <a:off x="1630168" y="4688201"/>
            <a:ext cx="487334" cy="48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10" descr="Wi-Fi Ícone - Download Grátis, PNG e Vetores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59300">
            <a:off x="9146266" y="3900854"/>
            <a:ext cx="339763" cy="33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tângulo de cantos arredondados 83"/>
          <p:cNvSpPr/>
          <p:nvPr/>
        </p:nvSpPr>
        <p:spPr>
          <a:xfrm>
            <a:off x="1524000" y="4581856"/>
            <a:ext cx="4699819" cy="1987459"/>
          </a:xfrm>
          <a:prstGeom prst="roundRect">
            <a:avLst/>
          </a:prstGeom>
          <a:noFill/>
          <a:ln>
            <a:solidFill>
              <a:srgbClr val="74D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Seta para a direita 84"/>
          <p:cNvSpPr/>
          <p:nvPr/>
        </p:nvSpPr>
        <p:spPr>
          <a:xfrm rot="10800000">
            <a:off x="6764456" y="5444743"/>
            <a:ext cx="516820" cy="224919"/>
          </a:xfrm>
          <a:prstGeom prst="rightArrow">
            <a:avLst/>
          </a:prstGeom>
          <a:solidFill>
            <a:srgbClr val="5AC31F"/>
          </a:solidFill>
          <a:ln>
            <a:solidFill>
              <a:srgbClr val="5AC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5AC31F"/>
                </a:solidFill>
              </a:ln>
              <a:solidFill>
                <a:srgbClr val="5AC31F"/>
              </a:solidFill>
            </a:endParaRPr>
          </a:p>
        </p:txBody>
      </p:sp>
      <p:sp>
        <p:nvSpPr>
          <p:cNvPr id="86" name="Seta para a direita 85"/>
          <p:cNvSpPr/>
          <p:nvPr/>
        </p:nvSpPr>
        <p:spPr>
          <a:xfrm>
            <a:off x="6736304" y="2474596"/>
            <a:ext cx="516820" cy="224919"/>
          </a:xfrm>
          <a:prstGeom prst="rightArrow">
            <a:avLst/>
          </a:prstGeom>
          <a:solidFill>
            <a:srgbClr val="5AC31F"/>
          </a:solidFill>
          <a:ln>
            <a:solidFill>
              <a:srgbClr val="5AC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5AC31F"/>
                </a:solidFill>
              </a:ln>
              <a:solidFill>
                <a:srgbClr val="5AC31F"/>
              </a:solidFill>
            </a:endParaRPr>
          </a:p>
        </p:txBody>
      </p:sp>
      <p:pic>
        <p:nvPicPr>
          <p:cNvPr id="2054" name="Picture 6" descr="Homem usuário - ícones de pessoas grátis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490" y="4635618"/>
            <a:ext cx="1240515" cy="124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CaixaDeTexto 104">
            <a:extLst>
              <a:ext uri="{FF2B5EF4-FFF2-40B4-BE49-F238E27FC236}">
                <a16:creationId xmlns="" xmlns:a16="http://schemas.microsoft.com/office/drawing/2014/main" id="{7309B6E4-52AC-4976-A331-807232D91E3F}"/>
              </a:ext>
            </a:extLst>
          </p:cNvPr>
          <p:cNvSpPr txBox="1"/>
          <p:nvPr/>
        </p:nvSpPr>
        <p:spPr>
          <a:xfrm>
            <a:off x="3430959" y="4713241"/>
            <a:ext cx="198478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4GB RAM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Mínimo 10 GB disponíveis</a:t>
            </a:r>
          </a:p>
          <a:p>
            <a:pPr algn="ctr"/>
            <a:endParaRPr lang="pt-BR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base"/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Android versão 7+</a:t>
            </a:r>
          </a:p>
          <a:p>
            <a:pPr algn="ctr" fontAlgn="base"/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ou iOS versão 10+</a:t>
            </a:r>
          </a:p>
        </p:txBody>
      </p:sp>
      <p:pic>
        <p:nvPicPr>
          <p:cNvPr id="106" name="Picture 6" descr="Foto 2 - Notebook Compaq Presario CQ-25 4GB 120GB SSD 14''">
            <a:extLst>
              <a:ext uri="{FF2B5EF4-FFF2-40B4-BE49-F238E27FC236}">
                <a16:creationId xmlns:lc="http://schemas.openxmlformats.org/drawingml/2006/lockedCanvas" xmlns:a16="http://schemas.microsoft.com/office/drawing/2014/main" xmlns="" id="{119CB75C-6C98-45C8-822D-957003C6A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3600" r="97400">
                        <a14:foregroundMark x1="11400" y1="19800" x2="11400" y2="69600"/>
                        <a14:foregroundMark x1="6600" y1="78000" x2="6600" y2="78000"/>
                        <a14:foregroundMark x1="3600" y1="83400" x2="3600" y2="83400"/>
                        <a14:foregroundMark x1="92000" y1="75200" x2="92000" y2="75200"/>
                        <a14:foregroundMark x1="97400" y1="83600" x2="97400" y2="83600"/>
                        <a14:foregroundMark x1="68600" y1="16400" x2="68600" y2="16400"/>
                        <a14:foregroundMark x1="75400" y1="16000" x2="75400" y2="16000"/>
                        <a14:foregroundMark x1="20200" y1="16000" x2="17600" y2="16000"/>
                        <a14:foregroundMark x1="13800" y1="15800" x2="13800" y2="15800"/>
                        <a14:foregroundMark x1="31162" y1="28474" x2="42400" y2="28600"/>
                        <a14:foregroundMark x1="24600" y1="28400" x2="31152" y2="28474"/>
                        <a14:foregroundMark x1="31362" y1="27818" x2="40200" y2="28800"/>
                        <a14:foregroundMark x1="27600" y1="27400" x2="31175" y2="27797"/>
                        <a14:foregroundMark x1="35048" y1="18494" x2="38000" y2="19200"/>
                        <a14:foregroundMark x1="28800" y1="17000" x2="31360" y2="17612"/>
                        <a14:foregroundMark x1="36800" y1="38600" x2="37200" y2="44200"/>
                        <a14:foregroundMark x1="37200" y1="44200" x2="37200" y2="44200"/>
                        <a14:foregroundMark x1="24600" y1="73600" x2="19800" y2="75200"/>
                        <a14:foregroundMark x1="21400" y1="67600" x2="23400" y2="61200"/>
                        <a14:foregroundMark x1="24600" y1="60400" x2="25800" y2="63000"/>
                        <a14:foregroundMark x1="51000" y1="69200" x2="45600" y2="66400"/>
                        <a14:foregroundMark x1="51200" y1="64800" x2="39600" y2="66400"/>
                        <a14:foregroundMark x1="58800" y1="66400" x2="40800" y2="67800"/>
                        <a14:foregroundMark x1="60400" y1="65400" x2="38200" y2="64400"/>
                        <a14:foregroundMark x1="24400" y1="28400" x2="30400" y2="28400"/>
                        <a14:foregroundMark x1="30312" y1="30695" x2="23400" y2="18000"/>
                        <a14:foregroundMark x1="29240" y1="20946" x2="26600" y2="18400"/>
                        <a14:foregroundMark x1="31264" y1="22897" x2="30390" y2="22054"/>
                        <a14:foregroundMark x1="37800" y1="29200" x2="32542" y2="24130"/>
                        <a14:foregroundMark x1="26000" y1="27400" x2="26000" y2="27400"/>
                        <a14:foregroundMark x1="26000" y1="27400" x2="26000" y2="27400"/>
                        <a14:foregroundMark x1="26000" y1="27400" x2="26000" y2="27400"/>
                        <a14:foregroundMark x1="33011" y1="22665" x2="41400" y2="17000"/>
                        <a14:foregroundMark x1="26000" y1="27400" x2="31246" y2="23857"/>
                        <a14:foregroundMark x1="23000" y1="25600" x2="29800" y2="17200"/>
                        <a14:foregroundMark x1="35446" y1="17632" x2="40400" y2="17400"/>
                        <a14:foregroundMark x1="27600" y1="18000" x2="30667" y2="17856"/>
                        <a14:foregroundMark x1="35138" y1="18300" x2="39200" y2="17800"/>
                        <a14:foregroundMark x1="26200" y1="19400" x2="30180" y2="18911"/>
                        <a14:foregroundMark x1="29600" y1="19200" x2="29600" y2="19200"/>
                        <a14:foregroundMark x1="48502" y1="34101" x2="55400" y2="33400"/>
                        <a14:foregroundMark x1="55200" y1="33600" x2="49701" y2="32244"/>
                        <a14:foregroundMark x1="31179" y1="27575" x2="30400" y2="27400"/>
                        <a14:foregroundMark x1="38765" y1="29278" x2="31422" y2="27630"/>
                        <a14:foregroundMark x1="30400" y1="27400" x2="19400" y2="17200"/>
                        <a14:foregroundMark x1="41000" y1="20200" x2="43400" y2="17600"/>
                        <a14:foregroundMark x1="30400" y1="66200" x2="24200" y2="71800"/>
                        <a14:foregroundMark x1="19600" y1="26400" x2="26200" y2="17400"/>
                        <a14:foregroundMark x1="32800" y1="26000" x2="32800" y2="19800"/>
                        <a14:foregroundMark x1="32800" y1="19200" x2="32800" y2="19200"/>
                        <a14:foregroundMark x1="33600" y1="17200" x2="33600" y2="17200"/>
                        <a14:foregroundMark x1="35748" y1="16868" x2="40400" y2="17400"/>
                        <a14:foregroundMark x1="29400" y1="20200" x2="35800" y2="18600"/>
                        <a14:foregroundMark x1="29200" y1="18600" x2="37600" y2="18800"/>
                        <a14:foregroundMark x1="29800" y1="17600" x2="36200" y2="17000"/>
                        <a14:foregroundMark x1="40800" y1="17000" x2="43600" y2="17000"/>
                        <a14:foregroundMark x1="31800" y1="26600" x2="31800" y2="19400"/>
                        <a14:foregroundMark x1="32600" y1="25400" x2="33188" y2="29162"/>
                        <a14:foregroundMark x1="48600" y1="25600" x2="59200" y2="22200"/>
                        <a14:foregroundMark x1="49000" y1="23800" x2="50800" y2="20600"/>
                        <a14:foregroundMark x1="47400" y1="28000" x2="60400" y2="32000"/>
                        <a14:foregroundMark x1="60200" y1="29800" x2="64200" y2="25400"/>
                        <a14:foregroundMark x1="62600" y1="25000" x2="60400" y2="25200"/>
                        <a14:foregroundMark x1="38984" y1="16574" x2="45000" y2="17000"/>
                        <a14:foregroundMark x1="74800" y1="17000" x2="77800" y2="17000"/>
                        <a14:foregroundMark x1="33800" y1="23200" x2="27400" y2="27400"/>
                        <a14:foregroundMark x1="35600" y1="33400" x2="43000" y2="30400"/>
                        <a14:foregroundMark x1="39000" y1="31800" x2="47600" y2="37400"/>
                        <a14:foregroundMark x1="49800" y1="30000" x2="26400" y2="31600"/>
                        <a14:foregroundMark x1="45400" y1="33400" x2="20000" y2="34600"/>
                        <a14:foregroundMark x1="20800" y1="16400" x2="20800" y2="16400"/>
                        <a14:foregroundMark x1="22800" y1="15800" x2="22800" y2="15800"/>
                        <a14:foregroundMark x1="25000" y1="15800" x2="25000" y2="15800"/>
                        <a14:foregroundMark x1="26000" y1="15800" x2="26000" y2="15800"/>
                        <a14:foregroundMark x1="27000" y1="15800" x2="27000" y2="15800"/>
                        <a14:foregroundMark x1="28400" y1="15800" x2="28400" y2="15800"/>
                        <a14:foregroundMark x1="28600" y1="15800" x2="28600" y2="15800"/>
                        <a14:foregroundMark x1="30600" y1="15800" x2="30600" y2="15800"/>
                        <a14:foregroundMark x1="33200" y1="15600" x2="33200" y2="15600"/>
                        <a14:foregroundMark x1="35400" y1="15800" x2="35400" y2="15800"/>
                        <a14:foregroundMark x1="36600" y1="16400" x2="36600" y2="16400"/>
                        <a14:foregroundMark x1="38200" y1="16400" x2="38200" y2="16400"/>
                        <a14:backgroundMark x1="26200" y1="12200" x2="26200" y2="12200"/>
                        <a14:backgroundMark x1="23000" y1="13000" x2="26600" y2="13600"/>
                        <a14:backgroundMark x1="26000" y1="13400" x2="32000" y2="13800"/>
                        <a14:backgroundMark x1="32000" y1="13800" x2="36600" y2="13800"/>
                        <a14:backgroundMark x1="34800" y1="14200" x2="41400" y2="13600"/>
                        <a14:backgroundMark x1="41000" y1="13600" x2="45400" y2="13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657" y="5176590"/>
            <a:ext cx="1066395" cy="103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8" descr="Google Chrome Logo - PNG e Vetor - Download de Logo">
            <a:extLst>
              <a:ext uri="{FF2B5EF4-FFF2-40B4-BE49-F238E27FC236}">
                <a16:creationId xmlns:lc="http://schemas.openxmlformats.org/drawingml/2006/lockedCanvas" xmlns:a16="http://schemas.microsoft.com/office/drawing/2014/main" xmlns="" id="{85C3B133-3A46-4528-AF1A-8860F16E3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4889" b="98667" l="4444" r="97778">
                        <a14:foregroundMark x1="62667" y1="27556" x2="40889" y2="77778"/>
                        <a14:foregroundMark x1="43556" y1="21333" x2="57778" y2="74667"/>
                        <a14:foregroundMark x1="38667" y1="19556" x2="32444" y2="57333"/>
                        <a14:foregroundMark x1="28000" y1="30222" x2="25778" y2="69778"/>
                        <a14:foregroundMark x1="24000" y1="26667" x2="54667" y2="60889"/>
                        <a14:foregroundMark x1="74222" y1="34667" x2="84843" y2="83686"/>
                        <a14:foregroundMark x1="67111" y1="43556" x2="79090" y2="83255"/>
                        <a14:foregroundMark x1="71556" y1="54222" x2="82113" y2="83482"/>
                        <a14:foregroundMark x1="54222" y1="57778" x2="66222" y2="93333"/>
                        <a14:foregroundMark x1="35556" y1="48444" x2="49778" y2="89778"/>
                        <a14:foregroundMark x1="37991" y1="93568" x2="38667" y2="95556"/>
                        <a14:foregroundMark x1="24000" y1="52444" x2="37862" y2="93189"/>
                        <a14:foregroundMark x1="36698" y1="95106" x2="37778" y2="99111"/>
                        <a14:foregroundMark x1="24000" y1="48000" x2="35979" y2="92436"/>
                        <a14:foregroundMark x1="13333" y1="45778" x2="24694" y2="88190"/>
                        <a14:foregroundMark x1="26667" y1="38222" x2="41333" y2="5333"/>
                        <a14:foregroundMark x1="72000" y1="23111" x2="91523" y2="71321"/>
                        <a14:foregroundMark x1="16889" y1="42222" x2="18667" y2="84889"/>
                        <a14:foregroundMark x1="10222" y1="31556" x2="11556" y2="76000"/>
                        <a14:foregroundMark x1="5778" y1="29333" x2="11111" y2="67556"/>
                        <a14:foregroundMark x1="84444" y1="28444" x2="97778" y2="51556"/>
                        <a14:foregroundMark x1="4444" y1="50667" x2="18222" y2="82667"/>
                        <a14:foregroundMark x1="33333" y1="39556" x2="31556" y2="59111"/>
                        <a14:foregroundMark x1="59556" y1="55111" x2="68889" y2="74667"/>
                        <a14:foregroundMark x1="75556" y1="68000" x2="77333" y2="88444"/>
                        <a14:foregroundMark x1="74222" y1="90222" x2="74222" y2="90222"/>
                        <a14:foregroundMark x1="76889" y1="90222" x2="76889" y2="90222"/>
                        <a14:foregroundMark x1="79111" y1="87111" x2="70222" y2="88000"/>
                        <a14:foregroundMark x1="88000" y1="67556" x2="90451" y2="72011"/>
                        <a14:foregroundMark x1="88000" y1="64000" x2="94789" y2="74720"/>
                        <a14:backgroundMark x1="84444" y1="94222" x2="87556" y2="92000"/>
                        <a14:backgroundMark x1="85778" y1="92000" x2="85333" y2="92000"/>
                        <a14:backgroundMark x1="89778" y1="90222" x2="80767" y2="89546"/>
                        <a14:backgroundMark x1="96444" y1="78222" x2="95968" y2="77603"/>
                        <a14:backgroundMark x1="97778" y1="81778" x2="96000" y2="81778"/>
                        <a14:backgroundMark x1="95556" y1="79556" x2="95556" y2="77778"/>
                        <a14:backgroundMark x1="20000" y1="93778" x2="33333" y2="99111"/>
                        <a14:backgroundMark x1="87556" y1="88889" x2="89333" y2="95556"/>
                        <a14:backgroundMark x1="83556" y1="96444" x2="87111" y2="98667"/>
                        <a14:backgroundMark x1="94337" y1="78524" x2="95111" y2="79556"/>
                        <a14:backgroundMark x1="94222" y1="88889" x2="96000" y2="77778"/>
                        <a14:backgroundMark x1="95111" y1="74667" x2="96000" y2="8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454" y="6184101"/>
            <a:ext cx="361770" cy="34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1B8B7977-5BF0-49EB-AA23-E003EBBF4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878" y="6136388"/>
            <a:ext cx="384205" cy="38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2">
            <a:extLst>
              <a:ext uri="{FF2B5EF4-FFF2-40B4-BE49-F238E27FC236}">
                <a16:creationId xmlns:lc="http://schemas.openxmlformats.org/drawingml/2006/lockedCanvas" xmlns:a16="http://schemas.microsoft.com/office/drawing/2014/main" xmlns="" id="{0B2E309C-CCF7-4AA4-83F8-E1FA7025C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4000" b="98667" l="3556" r="99556">
                        <a14:foregroundMark x1="8000" y1="32444" x2="11111" y2="72889"/>
                        <a14:foregroundMark x1="3556" y1="42222" x2="13778" y2="62667"/>
                        <a14:foregroundMark x1="25778" y1="65778" x2="41333" y2="92000"/>
                        <a14:foregroundMark x1="36889" y1="86667" x2="47556" y2="95111"/>
                        <a14:foregroundMark x1="37778" y1="96000" x2="45778" y2="98667"/>
                        <a14:foregroundMark x1="25778" y1="17778" x2="69778" y2="17778"/>
                        <a14:foregroundMark x1="48000" y1="12000" x2="84000" y2="44889"/>
                        <a14:foregroundMark x1="42222" y1="17778" x2="76889" y2="23556"/>
                        <a14:foregroundMark x1="73333" y1="30222" x2="79556" y2="53333"/>
                        <a14:foregroundMark x1="71111" y1="56889" x2="72000" y2="59556"/>
                        <a14:foregroundMark x1="84000" y1="54222" x2="66667" y2="58667"/>
                        <a14:foregroundMark x1="70222" y1="13778" x2="94222" y2="58222"/>
                        <a14:foregroundMark x1="61778" y1="27111" x2="37778" y2="4444"/>
                        <a14:foregroundMark x1="93778" y1="37333" x2="99556" y2="3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006" y="6170030"/>
            <a:ext cx="370075" cy="3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0">
            <a:extLst>
              <a:ext uri="{FF2B5EF4-FFF2-40B4-BE49-F238E27FC236}">
                <a16:creationId xmlns:lc="http://schemas.openxmlformats.org/drawingml/2006/lockedCanvas" xmlns:a16="http://schemas.microsoft.com/office/drawing/2014/main" xmlns="" id="{DA0EEA87-7B88-4DE7-BEDD-46044B066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092" y="6112209"/>
            <a:ext cx="446528" cy="43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4">
            <a:extLst>
              <a:ext uri="{FF2B5EF4-FFF2-40B4-BE49-F238E27FC236}">
                <a16:creationId xmlns:lc="http://schemas.openxmlformats.org/drawingml/2006/lockedCanvas" xmlns:a16="http://schemas.microsoft.com/office/drawing/2014/main" xmlns="" id="{D13A096A-5BB7-4B67-B417-EE41F9327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976" y="6210719"/>
            <a:ext cx="482420" cy="25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2" descr="Silhueta de computador - Baixar PNG/SVG Transparente"/>
          <p:cNvPicPr>
            <a:picLocks noChangeAspect="1" noChangeArrowheads="1"/>
          </p:cNvPicPr>
          <p:nvPr/>
        </p:nvPicPr>
        <p:blipFill>
          <a:blip r:embed="rId2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27" y="1768047"/>
            <a:ext cx="1853342" cy="185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tângulo de cantos arredondados 74"/>
          <p:cNvSpPr/>
          <p:nvPr/>
        </p:nvSpPr>
        <p:spPr>
          <a:xfrm>
            <a:off x="2504610" y="2080397"/>
            <a:ext cx="1119701" cy="1476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6" name="Imagem 75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607" y="2080397"/>
            <a:ext cx="286089" cy="121587"/>
          </a:xfrm>
          <a:prstGeom prst="rect">
            <a:avLst/>
          </a:prstGeom>
        </p:spPr>
      </p:pic>
      <p:sp>
        <p:nvSpPr>
          <p:cNvPr id="77" name="CaixaDeTexto 76"/>
          <p:cNvSpPr txBox="1"/>
          <p:nvPr/>
        </p:nvSpPr>
        <p:spPr>
          <a:xfrm>
            <a:off x="2836534" y="2096815"/>
            <a:ext cx="828774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" b="1" dirty="0" smtClean="0">
                <a:solidFill>
                  <a:srgbClr val="5AC31F"/>
                </a:solidFill>
              </a:rPr>
              <a:t>História     Curiosidades   </a:t>
            </a:r>
            <a:r>
              <a:rPr lang="pt-BR" sz="200" b="1" dirty="0" err="1" smtClean="0">
                <a:solidFill>
                  <a:srgbClr val="5AC31F"/>
                </a:solidFill>
              </a:rPr>
              <a:t>Perssonagens</a:t>
            </a:r>
            <a:r>
              <a:rPr lang="pt-BR" sz="200" b="1" dirty="0" smtClean="0">
                <a:solidFill>
                  <a:srgbClr val="5AC31F"/>
                </a:solidFill>
              </a:rPr>
              <a:t>   </a:t>
            </a:r>
            <a:r>
              <a:rPr lang="pt-BR" sz="200" b="1" dirty="0" err="1" smtClean="0">
                <a:solidFill>
                  <a:srgbClr val="5AC31F"/>
                </a:solidFill>
              </a:rPr>
              <a:t>Netflix</a:t>
            </a:r>
            <a:r>
              <a:rPr lang="pt-BR" sz="200" b="1" dirty="0" smtClean="0">
                <a:solidFill>
                  <a:srgbClr val="5AC31F"/>
                </a:solidFill>
              </a:rPr>
              <a:t>     </a:t>
            </a:r>
            <a:r>
              <a:rPr lang="pt-BR" sz="200" b="1" u="sng" dirty="0" smtClean="0">
                <a:solidFill>
                  <a:srgbClr val="5AC31F"/>
                </a:solidFill>
              </a:rPr>
              <a:t>Cadastro</a:t>
            </a:r>
            <a:endParaRPr lang="pt-BR" sz="200" b="1" u="sng" dirty="0">
              <a:solidFill>
                <a:srgbClr val="5AC31F"/>
              </a:solidFill>
            </a:endParaRPr>
          </a:p>
        </p:txBody>
      </p:sp>
      <p:sp>
        <p:nvSpPr>
          <p:cNvPr id="78" name="Retângulo 77"/>
          <p:cNvSpPr/>
          <p:nvPr/>
        </p:nvSpPr>
        <p:spPr>
          <a:xfrm>
            <a:off x="2507897" y="2468070"/>
            <a:ext cx="1116416" cy="310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/>
          <p:cNvSpPr txBox="1"/>
          <p:nvPr/>
        </p:nvSpPr>
        <p:spPr>
          <a:xfrm>
            <a:off x="2803121" y="2456411"/>
            <a:ext cx="499424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" b="1" dirty="0" smtClean="0">
                <a:solidFill>
                  <a:srgbClr val="74D5E8"/>
                </a:solidFill>
              </a:rPr>
              <a:t>O que é essa série?</a:t>
            </a:r>
            <a:endParaRPr lang="pt-BR" sz="300" b="1" dirty="0">
              <a:solidFill>
                <a:srgbClr val="74D5E8"/>
              </a:solidFill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2595613" y="2644753"/>
            <a:ext cx="28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2589603" y="2514334"/>
            <a:ext cx="924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" i="1" dirty="0">
                <a:latin typeface="+mj-lt"/>
              </a:rPr>
              <a:t>Rick </a:t>
            </a:r>
            <a:r>
              <a:rPr lang="pt-BR" sz="200" i="1" dirty="0" err="1">
                <a:latin typeface="+mj-lt"/>
              </a:rPr>
              <a:t>and</a:t>
            </a:r>
            <a:r>
              <a:rPr lang="pt-BR" sz="200" i="1" dirty="0">
                <a:latin typeface="+mj-lt"/>
              </a:rPr>
              <a:t> </a:t>
            </a:r>
            <a:r>
              <a:rPr lang="pt-BR" sz="200" i="1" dirty="0" err="1">
                <a:latin typeface="+mj-lt"/>
              </a:rPr>
              <a:t>Morty</a:t>
            </a:r>
            <a:r>
              <a:rPr lang="pt-BR" sz="200" dirty="0">
                <a:latin typeface="+mj-lt"/>
              </a:rPr>
              <a:t> é uma série de animação adulta norte-americana de comédia e ficção científica criada por Justin </a:t>
            </a:r>
            <a:r>
              <a:rPr lang="pt-BR" sz="200" dirty="0" err="1">
                <a:latin typeface="+mj-lt"/>
              </a:rPr>
              <a:t>Roiland</a:t>
            </a:r>
            <a:r>
              <a:rPr lang="pt-BR" sz="200" dirty="0">
                <a:latin typeface="+mj-lt"/>
              </a:rPr>
              <a:t> e Dan </a:t>
            </a:r>
            <a:r>
              <a:rPr lang="pt-BR" sz="200" dirty="0" err="1">
                <a:latin typeface="+mj-lt"/>
              </a:rPr>
              <a:t>Harmon</a:t>
            </a:r>
            <a:r>
              <a:rPr lang="pt-BR" sz="200" dirty="0">
                <a:latin typeface="+mj-lt"/>
              </a:rPr>
              <a:t>.</a:t>
            </a:r>
          </a:p>
          <a:p>
            <a:r>
              <a:rPr lang="pt-BR" sz="200" dirty="0">
                <a:latin typeface="+mj-lt"/>
              </a:rPr>
              <a:t>A série estreou em 2 de dezembro de 2013 e acompanha as perigosas aventuras do cientista alcoólatra Rick e seu neto </a:t>
            </a:r>
            <a:r>
              <a:rPr lang="pt-BR" sz="200" dirty="0" err="1">
                <a:latin typeface="+mj-lt"/>
              </a:rPr>
              <a:t>Morty</a:t>
            </a:r>
            <a:r>
              <a:rPr lang="pt-BR" sz="200" dirty="0">
                <a:latin typeface="+mj-lt"/>
              </a:rPr>
              <a:t>, que divide seu tempo entre a vida familiar e viagens interdimensionais.</a:t>
            </a:r>
          </a:p>
        </p:txBody>
      </p:sp>
      <p:pic>
        <p:nvPicPr>
          <p:cNvPr id="87" name="Imagem 8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956" y="2236191"/>
            <a:ext cx="1109008" cy="22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5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lde de nuvem, Balão desenho, Molde de balão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66"/>
          <a:stretch/>
        </p:blipFill>
        <p:spPr bwMode="auto">
          <a:xfrm flipH="1">
            <a:off x="-441663" y="1615812"/>
            <a:ext cx="8618176" cy="533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rvidor Ícone - Download Grátis, PNG e Vetor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66" y="4906632"/>
            <a:ext cx="953448" cy="95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JavaScript: valor, história, png, vector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2" r="19735"/>
          <a:stretch/>
        </p:blipFill>
        <p:spPr bwMode="auto">
          <a:xfrm>
            <a:off x="2521133" y="2935627"/>
            <a:ext cx="566671" cy="56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nguagens de Programação: Conheça as mais populares- Blog DialHos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301" y="2935627"/>
            <a:ext cx="402215" cy="56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urso de HTML e CSS | Cursos Online ao Vivo | RHB Informátic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69" t="11141" r="-1403" b="15876"/>
          <a:stretch/>
        </p:blipFill>
        <p:spPr bwMode="auto">
          <a:xfrm>
            <a:off x="3312221" y="2901564"/>
            <a:ext cx="437372" cy="6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Silhueta de computador - Baixar PNG/SVG Transparente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74" y="3232143"/>
            <a:ext cx="2286082" cy="228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de cantos arredondados 10"/>
          <p:cNvSpPr/>
          <p:nvPr/>
        </p:nvSpPr>
        <p:spPr>
          <a:xfrm>
            <a:off x="1803628" y="3621452"/>
            <a:ext cx="1381142" cy="174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60" y="3609285"/>
            <a:ext cx="352888" cy="149976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2373395" y="3647090"/>
            <a:ext cx="1034111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" b="1" dirty="0" smtClean="0">
                <a:solidFill>
                  <a:srgbClr val="5AC31F"/>
                </a:solidFill>
              </a:rPr>
              <a:t>História     Curiosidades   </a:t>
            </a:r>
            <a:r>
              <a:rPr lang="pt-BR" sz="200" b="1" dirty="0" smtClean="0">
                <a:solidFill>
                  <a:srgbClr val="5AC31F"/>
                </a:solidFill>
              </a:rPr>
              <a:t>Personagens  Duvidas     </a:t>
            </a:r>
            <a:r>
              <a:rPr lang="pt-BR" sz="200" b="1" u="sng" dirty="0" smtClean="0">
                <a:solidFill>
                  <a:srgbClr val="5AC31F"/>
                </a:solidFill>
              </a:rPr>
              <a:t>Cadastro</a:t>
            </a:r>
            <a:endParaRPr lang="pt-BR" sz="200" b="1" u="sng" dirty="0">
              <a:solidFill>
                <a:srgbClr val="5AC31F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805654" y="4101540"/>
            <a:ext cx="1377090" cy="366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2205193" y="4101268"/>
            <a:ext cx="616035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" b="1" dirty="0" smtClean="0">
                <a:solidFill>
                  <a:srgbClr val="74D5E8"/>
                </a:solidFill>
              </a:rPr>
              <a:t>O que é essa série?</a:t>
            </a:r>
            <a:endParaRPr lang="pt-BR" sz="300" b="1" dirty="0">
              <a:solidFill>
                <a:srgbClr val="74D5E8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855660" y="4108848"/>
            <a:ext cx="349533" cy="43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905178" y="4196292"/>
            <a:ext cx="1140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" i="1" dirty="0">
                <a:latin typeface="+mj-lt"/>
              </a:rPr>
              <a:t>Rick </a:t>
            </a:r>
            <a:r>
              <a:rPr lang="pt-BR" sz="200" i="1" dirty="0" err="1">
                <a:latin typeface="+mj-lt"/>
              </a:rPr>
              <a:t>and</a:t>
            </a:r>
            <a:r>
              <a:rPr lang="pt-BR" sz="200" i="1" dirty="0">
                <a:latin typeface="+mj-lt"/>
              </a:rPr>
              <a:t> </a:t>
            </a:r>
            <a:r>
              <a:rPr lang="pt-BR" sz="200" i="1" dirty="0" err="1">
                <a:latin typeface="+mj-lt"/>
              </a:rPr>
              <a:t>Morty</a:t>
            </a:r>
            <a:r>
              <a:rPr lang="pt-BR" sz="200" dirty="0">
                <a:latin typeface="+mj-lt"/>
              </a:rPr>
              <a:t> é uma série de animação adulta norte-americana de comédia e ficção científica criada por Justin </a:t>
            </a:r>
            <a:r>
              <a:rPr lang="pt-BR" sz="200" dirty="0" err="1">
                <a:latin typeface="+mj-lt"/>
              </a:rPr>
              <a:t>Roiland</a:t>
            </a:r>
            <a:r>
              <a:rPr lang="pt-BR" sz="200" dirty="0">
                <a:latin typeface="+mj-lt"/>
              </a:rPr>
              <a:t> e Dan </a:t>
            </a:r>
            <a:r>
              <a:rPr lang="pt-BR" sz="200" dirty="0" err="1">
                <a:latin typeface="+mj-lt"/>
              </a:rPr>
              <a:t>Harmon</a:t>
            </a:r>
            <a:r>
              <a:rPr lang="pt-BR" sz="200" dirty="0">
                <a:latin typeface="+mj-lt"/>
              </a:rPr>
              <a:t>.</a:t>
            </a:r>
          </a:p>
          <a:p>
            <a:r>
              <a:rPr lang="pt-BR" sz="200" dirty="0">
                <a:latin typeface="+mj-lt"/>
              </a:rPr>
              <a:t>A série estreou em 2 de dezembro de 2013 e acompanha as perigosas aventuras do cientista alcoólatra Rick e seu neto </a:t>
            </a:r>
            <a:r>
              <a:rPr lang="pt-BR" sz="200" dirty="0" err="1">
                <a:latin typeface="+mj-lt"/>
              </a:rPr>
              <a:t>Morty</a:t>
            </a:r>
            <a:r>
              <a:rPr lang="pt-BR" sz="200" dirty="0">
                <a:latin typeface="+mj-lt"/>
              </a:rPr>
              <a:t>, que divide seu tempo entre a vida familiar e viagens interdimensionais.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223" y="3803148"/>
            <a:ext cx="1372522" cy="298119"/>
          </a:xfrm>
          <a:prstGeom prst="rect">
            <a:avLst/>
          </a:prstGeom>
        </p:spPr>
      </p:pic>
      <p:pic>
        <p:nvPicPr>
          <p:cNvPr id="19" name="Picture 8" descr="Hand Graving Smartphone free vector icons designed by Freepik | Mobile icon,  Free icons, Phone icon">
            <a:extLst>
              <a:ext uri="{FF2B5EF4-FFF2-40B4-BE49-F238E27FC236}">
                <a16:creationId xmlns="" xmlns:a16="http://schemas.microsoft.com/office/drawing/2014/main" id="{1B8C529F-36FC-4B4C-8F96-CEE256322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7765">
            <a:off x="10152367" y="1441968"/>
            <a:ext cx="759110" cy="75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Traço do ícone do site da Internet - Baixar PNG/SVG Transparent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660" y="2372239"/>
            <a:ext cx="456475" cy="45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Wi-Fi Ícone - Download Grátis, PNG e Vetores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27936">
            <a:off x="8369158" y="348396"/>
            <a:ext cx="744522" cy="74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Homem usuário - ícones de pessoas gráti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751" y="557407"/>
            <a:ext cx="1880171" cy="18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Foto 2 - Notebook Compaq Presario CQ-25 4GB 120GB SSD 14''">
            <a:extLst>
              <a:ext uri="{FF2B5EF4-FFF2-40B4-BE49-F238E27FC236}">
                <a16:creationId xmlns:lc="http://schemas.openxmlformats.org/drawingml/2006/lockedCanvas" xmlns:a16="http://schemas.microsoft.com/office/drawing/2014/main" xmlns="" id="{119CB75C-6C98-45C8-822D-957003C6A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3600" r="97400">
                        <a14:foregroundMark x1="11400" y1="19800" x2="11400" y2="69600"/>
                        <a14:foregroundMark x1="6600" y1="78000" x2="6600" y2="78000"/>
                        <a14:foregroundMark x1="3600" y1="83400" x2="3600" y2="83400"/>
                        <a14:foregroundMark x1="92000" y1="75200" x2="92000" y2="75200"/>
                        <a14:foregroundMark x1="97400" y1="83600" x2="97400" y2="83600"/>
                        <a14:foregroundMark x1="68600" y1="16400" x2="68600" y2="16400"/>
                        <a14:foregroundMark x1="75400" y1="16000" x2="75400" y2="16000"/>
                        <a14:foregroundMark x1="20200" y1="16000" x2="17600" y2="16000"/>
                        <a14:foregroundMark x1="13800" y1="15800" x2="13800" y2="15800"/>
                        <a14:foregroundMark x1="31162" y1="28474" x2="42400" y2="28600"/>
                        <a14:foregroundMark x1="24600" y1="28400" x2="31152" y2="28474"/>
                        <a14:foregroundMark x1="31362" y1="27818" x2="40200" y2="28800"/>
                        <a14:foregroundMark x1="27600" y1="27400" x2="31175" y2="27797"/>
                        <a14:foregroundMark x1="35048" y1="18494" x2="38000" y2="19200"/>
                        <a14:foregroundMark x1="28800" y1="17000" x2="31360" y2="17612"/>
                        <a14:foregroundMark x1="36800" y1="38600" x2="37200" y2="44200"/>
                        <a14:foregroundMark x1="37200" y1="44200" x2="37200" y2="44200"/>
                        <a14:foregroundMark x1="24600" y1="73600" x2="19800" y2="75200"/>
                        <a14:foregroundMark x1="21400" y1="67600" x2="23400" y2="61200"/>
                        <a14:foregroundMark x1="24600" y1="60400" x2="25800" y2="63000"/>
                        <a14:foregroundMark x1="51000" y1="69200" x2="45600" y2="66400"/>
                        <a14:foregroundMark x1="51200" y1="64800" x2="39600" y2="66400"/>
                        <a14:foregroundMark x1="58800" y1="66400" x2="40800" y2="67800"/>
                        <a14:foregroundMark x1="60400" y1="65400" x2="38200" y2="64400"/>
                        <a14:foregroundMark x1="24400" y1="28400" x2="30400" y2="28400"/>
                        <a14:foregroundMark x1="30312" y1="30695" x2="23400" y2="18000"/>
                        <a14:foregroundMark x1="29240" y1="20946" x2="26600" y2="18400"/>
                        <a14:foregroundMark x1="31264" y1="22897" x2="30390" y2="22054"/>
                        <a14:foregroundMark x1="37800" y1="29200" x2="32542" y2="24130"/>
                        <a14:foregroundMark x1="26000" y1="27400" x2="26000" y2="27400"/>
                        <a14:foregroundMark x1="26000" y1="27400" x2="26000" y2="27400"/>
                        <a14:foregroundMark x1="26000" y1="27400" x2="26000" y2="27400"/>
                        <a14:foregroundMark x1="33011" y1="22665" x2="41400" y2="17000"/>
                        <a14:foregroundMark x1="26000" y1="27400" x2="31246" y2="23857"/>
                        <a14:foregroundMark x1="23000" y1="25600" x2="29800" y2="17200"/>
                        <a14:foregroundMark x1="35446" y1="17632" x2="40400" y2="17400"/>
                        <a14:foregroundMark x1="27600" y1="18000" x2="30667" y2="17856"/>
                        <a14:foregroundMark x1="35138" y1="18300" x2="39200" y2="17800"/>
                        <a14:foregroundMark x1="26200" y1="19400" x2="30180" y2="18911"/>
                        <a14:foregroundMark x1="29600" y1="19200" x2="29600" y2="19200"/>
                        <a14:foregroundMark x1="48502" y1="34101" x2="55400" y2="33400"/>
                        <a14:foregroundMark x1="55200" y1="33600" x2="49701" y2="32244"/>
                        <a14:foregroundMark x1="31179" y1="27575" x2="30400" y2="27400"/>
                        <a14:foregroundMark x1="38765" y1="29278" x2="31422" y2="27630"/>
                        <a14:foregroundMark x1="30400" y1="27400" x2="19400" y2="17200"/>
                        <a14:foregroundMark x1="41000" y1="20200" x2="43400" y2="17600"/>
                        <a14:foregroundMark x1="30400" y1="66200" x2="24200" y2="71800"/>
                        <a14:foregroundMark x1="19600" y1="26400" x2="26200" y2="17400"/>
                        <a14:foregroundMark x1="32800" y1="26000" x2="32800" y2="19800"/>
                        <a14:foregroundMark x1="32800" y1="19200" x2="32800" y2="19200"/>
                        <a14:foregroundMark x1="33600" y1="17200" x2="33600" y2="17200"/>
                        <a14:foregroundMark x1="35748" y1="16868" x2="40400" y2="17400"/>
                        <a14:foregroundMark x1="29400" y1="20200" x2="35800" y2="18600"/>
                        <a14:foregroundMark x1="29200" y1="18600" x2="37600" y2="18800"/>
                        <a14:foregroundMark x1="29800" y1="17600" x2="36200" y2="17000"/>
                        <a14:foregroundMark x1="40800" y1="17000" x2="43600" y2="17000"/>
                        <a14:foregroundMark x1="31800" y1="26600" x2="31800" y2="19400"/>
                        <a14:foregroundMark x1="32600" y1="25400" x2="33188" y2="29162"/>
                        <a14:foregroundMark x1="48600" y1="25600" x2="59200" y2="22200"/>
                        <a14:foregroundMark x1="49000" y1="23800" x2="50800" y2="20600"/>
                        <a14:foregroundMark x1="47400" y1="28000" x2="60400" y2="32000"/>
                        <a14:foregroundMark x1="60200" y1="29800" x2="64200" y2="25400"/>
                        <a14:foregroundMark x1="62600" y1="25000" x2="60400" y2="25200"/>
                        <a14:foregroundMark x1="38984" y1="16574" x2="45000" y2="17000"/>
                        <a14:foregroundMark x1="74800" y1="17000" x2="77800" y2="17000"/>
                        <a14:foregroundMark x1="33800" y1="23200" x2="27400" y2="27400"/>
                        <a14:foregroundMark x1="35600" y1="33400" x2="43000" y2="30400"/>
                        <a14:foregroundMark x1="39000" y1="31800" x2="47600" y2="37400"/>
                        <a14:foregroundMark x1="49800" y1="30000" x2="26400" y2="31600"/>
                        <a14:foregroundMark x1="45400" y1="33400" x2="20000" y2="34600"/>
                        <a14:foregroundMark x1="20800" y1="16400" x2="20800" y2="16400"/>
                        <a14:foregroundMark x1="22800" y1="15800" x2="22800" y2="15800"/>
                        <a14:foregroundMark x1="25000" y1="15800" x2="25000" y2="15800"/>
                        <a14:foregroundMark x1="26000" y1="15800" x2="26000" y2="15800"/>
                        <a14:foregroundMark x1="27000" y1="15800" x2="27000" y2="15800"/>
                        <a14:foregroundMark x1="28400" y1="15800" x2="28400" y2="15800"/>
                        <a14:foregroundMark x1="28600" y1="15800" x2="28600" y2="15800"/>
                        <a14:foregroundMark x1="30600" y1="15800" x2="30600" y2="15800"/>
                        <a14:foregroundMark x1="33200" y1="15600" x2="33200" y2="15600"/>
                        <a14:foregroundMark x1="35400" y1="15800" x2="35400" y2="15800"/>
                        <a14:foregroundMark x1="36600" y1="16400" x2="36600" y2="16400"/>
                        <a14:foregroundMark x1="38200" y1="16400" x2="38200" y2="16400"/>
                        <a14:backgroundMark x1="26200" y1="12200" x2="26200" y2="12200"/>
                        <a14:backgroundMark x1="23000" y1="13000" x2="26600" y2="13600"/>
                        <a14:backgroundMark x1="26000" y1="13400" x2="32000" y2="13800"/>
                        <a14:backgroundMark x1="32000" y1="13800" x2="36600" y2="13800"/>
                        <a14:backgroundMark x1="34800" y1="14200" x2="41400" y2="13600"/>
                        <a14:backgroundMark x1="41000" y1="13600" x2="45400" y2="13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246" y="1615812"/>
            <a:ext cx="1371183" cy="132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Google Chrome Logo - PNG e Vetor - Download de Logo">
            <a:extLst>
              <a:ext uri="{FF2B5EF4-FFF2-40B4-BE49-F238E27FC236}">
                <a16:creationId xmlns:lc="http://schemas.openxmlformats.org/drawingml/2006/lockedCanvas" xmlns:a16="http://schemas.microsoft.com/office/drawing/2014/main" xmlns="" id="{85C3B133-3A46-4528-AF1A-8860F16E3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4889" b="98667" l="4444" r="97778">
                        <a14:foregroundMark x1="62667" y1="27556" x2="40889" y2="77778"/>
                        <a14:foregroundMark x1="43556" y1="21333" x2="57778" y2="74667"/>
                        <a14:foregroundMark x1="38667" y1="19556" x2="32444" y2="57333"/>
                        <a14:foregroundMark x1="28000" y1="30222" x2="25778" y2="69778"/>
                        <a14:foregroundMark x1="24000" y1="26667" x2="54667" y2="60889"/>
                        <a14:foregroundMark x1="74222" y1="34667" x2="84843" y2="83686"/>
                        <a14:foregroundMark x1="67111" y1="43556" x2="79090" y2="83255"/>
                        <a14:foregroundMark x1="71556" y1="54222" x2="82113" y2="83482"/>
                        <a14:foregroundMark x1="54222" y1="57778" x2="66222" y2="93333"/>
                        <a14:foregroundMark x1="35556" y1="48444" x2="49778" y2="89778"/>
                        <a14:foregroundMark x1="37991" y1="93568" x2="38667" y2="95556"/>
                        <a14:foregroundMark x1="24000" y1="52444" x2="37862" y2="93189"/>
                        <a14:foregroundMark x1="36698" y1="95106" x2="37778" y2="99111"/>
                        <a14:foregroundMark x1="24000" y1="48000" x2="35979" y2="92436"/>
                        <a14:foregroundMark x1="13333" y1="45778" x2="24694" y2="88190"/>
                        <a14:foregroundMark x1="26667" y1="38222" x2="41333" y2="5333"/>
                        <a14:foregroundMark x1="72000" y1="23111" x2="91523" y2="71321"/>
                        <a14:foregroundMark x1="16889" y1="42222" x2="18667" y2="84889"/>
                        <a14:foregroundMark x1="10222" y1="31556" x2="11556" y2="76000"/>
                        <a14:foregroundMark x1="5778" y1="29333" x2="11111" y2="67556"/>
                        <a14:foregroundMark x1="84444" y1="28444" x2="97778" y2="51556"/>
                        <a14:foregroundMark x1="4444" y1="50667" x2="18222" y2="82667"/>
                        <a14:foregroundMark x1="33333" y1="39556" x2="31556" y2="59111"/>
                        <a14:foregroundMark x1="59556" y1="55111" x2="68889" y2="74667"/>
                        <a14:foregroundMark x1="75556" y1="68000" x2="77333" y2="88444"/>
                        <a14:foregroundMark x1="74222" y1="90222" x2="74222" y2="90222"/>
                        <a14:foregroundMark x1="76889" y1="90222" x2="76889" y2="90222"/>
                        <a14:foregroundMark x1="79111" y1="87111" x2="70222" y2="88000"/>
                        <a14:foregroundMark x1="88000" y1="67556" x2="90451" y2="72011"/>
                        <a14:foregroundMark x1="88000" y1="64000" x2="94789" y2="74720"/>
                        <a14:backgroundMark x1="84444" y1="94222" x2="87556" y2="92000"/>
                        <a14:backgroundMark x1="85778" y1="92000" x2="85333" y2="92000"/>
                        <a14:backgroundMark x1="89778" y1="90222" x2="80767" y2="89546"/>
                        <a14:backgroundMark x1="96444" y1="78222" x2="95968" y2="77603"/>
                        <a14:backgroundMark x1="97778" y1="81778" x2="96000" y2="81778"/>
                        <a14:backgroundMark x1="95556" y1="79556" x2="95556" y2="77778"/>
                        <a14:backgroundMark x1="20000" y1="93778" x2="33333" y2="99111"/>
                        <a14:backgroundMark x1="87556" y1="88889" x2="89333" y2="95556"/>
                        <a14:backgroundMark x1="83556" y1="96444" x2="87111" y2="98667"/>
                        <a14:backgroundMark x1="94337" y1="78524" x2="95111" y2="79556"/>
                        <a14:backgroundMark x1="94222" y1="88889" x2="96000" y2="77778"/>
                        <a14:backgroundMark x1="95111" y1="74667" x2="96000" y2="8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353" y="2828714"/>
            <a:ext cx="449278" cy="43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1B8B7977-5BF0-49EB-AA23-E003EBBF4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953" y="2808428"/>
            <a:ext cx="477140" cy="47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>
            <a:extLst>
              <a:ext uri="{FF2B5EF4-FFF2-40B4-BE49-F238E27FC236}">
                <a16:creationId xmlns:lc="http://schemas.openxmlformats.org/drawingml/2006/lockedCanvas" xmlns:a16="http://schemas.microsoft.com/office/drawing/2014/main" xmlns="" id="{0B2E309C-CCF7-4AA4-83F8-E1FA7025C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4000" b="98667" l="3556" r="99556">
                        <a14:foregroundMark x1="8000" y1="32444" x2="11111" y2="72889"/>
                        <a14:foregroundMark x1="3556" y1="42222" x2="13778" y2="62667"/>
                        <a14:foregroundMark x1="25778" y1="65778" x2="41333" y2="92000"/>
                        <a14:foregroundMark x1="36889" y1="86667" x2="47556" y2="95111"/>
                        <a14:foregroundMark x1="37778" y1="96000" x2="45778" y2="98667"/>
                        <a14:foregroundMark x1="25778" y1="17778" x2="69778" y2="17778"/>
                        <a14:foregroundMark x1="48000" y1="12000" x2="84000" y2="44889"/>
                        <a14:foregroundMark x1="42222" y1="17778" x2="76889" y2="23556"/>
                        <a14:foregroundMark x1="73333" y1="30222" x2="79556" y2="53333"/>
                        <a14:foregroundMark x1="71111" y1="56889" x2="72000" y2="59556"/>
                        <a14:foregroundMark x1="84000" y1="54222" x2="66667" y2="58667"/>
                        <a14:foregroundMark x1="70222" y1="13778" x2="94222" y2="58222"/>
                        <a14:foregroundMark x1="61778" y1="27111" x2="37778" y2="4444"/>
                        <a14:foregroundMark x1="93778" y1="37333" x2="99556" y2="3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048" y="2828714"/>
            <a:ext cx="459592" cy="44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0">
            <a:extLst>
              <a:ext uri="{FF2B5EF4-FFF2-40B4-BE49-F238E27FC236}">
                <a16:creationId xmlns:lc="http://schemas.openxmlformats.org/drawingml/2006/lockedCanvas" xmlns:a16="http://schemas.microsoft.com/office/drawing/2014/main" xmlns="" id="{DA0EEA87-7B88-4DE7-BEDD-46044B066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185" y="660049"/>
            <a:ext cx="598688" cy="57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4">
            <a:extLst>
              <a:ext uri="{FF2B5EF4-FFF2-40B4-BE49-F238E27FC236}">
                <a16:creationId xmlns:lc="http://schemas.openxmlformats.org/drawingml/2006/lockedCanvas" xmlns:a16="http://schemas.microsoft.com/office/drawing/2014/main" xmlns="" id="{D13A096A-5BB7-4B67-B417-EE41F9327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025" y="778165"/>
            <a:ext cx="646811" cy="34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Imagem 32">
            <a:extLst>
              <a:ext uri="{FF2B5EF4-FFF2-40B4-BE49-F238E27FC236}">
                <a16:creationId xmlns="" xmlns:a16="http://schemas.microsoft.com/office/drawing/2014/main" id="{8A52A4DB-DB94-424B-834A-4E9891BB3857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print">
            <a:grayscl/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7" r="6638"/>
          <a:stretch/>
        </p:blipFill>
        <p:spPr>
          <a:xfrm>
            <a:off x="4735209" y="4284562"/>
            <a:ext cx="428625" cy="5701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38" name="Picture 14" descr="File:Visual Studio Code 1.35 icon.svg - Wikimedia Commons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978" y="5358982"/>
            <a:ext cx="594544" cy="59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ogo MySQL: valor, história, png, vector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089" y="3242298"/>
            <a:ext cx="1668594" cy="111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icheiro:Microsoft Azure Logo.svg – Wikipédia, a enciclopédia livre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502" y="4469806"/>
            <a:ext cx="1511181" cy="43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ta para a direita 3"/>
          <p:cNvSpPr/>
          <p:nvPr/>
        </p:nvSpPr>
        <p:spPr>
          <a:xfrm rot="19963301">
            <a:off x="7047459" y="2983685"/>
            <a:ext cx="858551" cy="238639"/>
          </a:xfrm>
          <a:prstGeom prst="rightArrow">
            <a:avLst/>
          </a:prstGeom>
          <a:solidFill>
            <a:srgbClr val="99FF33"/>
          </a:solidFill>
          <a:ln>
            <a:solidFill>
              <a:srgbClr val="74D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de cantos arredondados 38"/>
          <p:cNvSpPr/>
          <p:nvPr/>
        </p:nvSpPr>
        <p:spPr>
          <a:xfrm>
            <a:off x="5114598" y="110761"/>
            <a:ext cx="1962803" cy="656013"/>
          </a:xfrm>
          <a:prstGeom prst="roundRect">
            <a:avLst/>
          </a:prstGeom>
          <a:solidFill>
            <a:srgbClr val="74D5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5594816" y="-36664"/>
            <a:ext cx="129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>
                <a:solidFill>
                  <a:srgbClr val="5AC31F"/>
                </a:solidFill>
              </a:rPr>
              <a:t>LLD</a:t>
            </a:r>
            <a:endParaRPr lang="pt-BR" sz="4400" b="1" dirty="0">
              <a:solidFill>
                <a:srgbClr val="5AC31F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386733" y="506160"/>
            <a:ext cx="18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 smtClean="0">
                <a:latin typeface="+mj-lt"/>
              </a:rPr>
              <a:t>Low</a:t>
            </a:r>
            <a:r>
              <a:rPr lang="pt-BR" sz="1400" b="1" dirty="0" smtClean="0">
                <a:latin typeface="+mj-lt"/>
              </a:rPr>
              <a:t> </a:t>
            </a:r>
            <a:r>
              <a:rPr lang="pt-BR" sz="1400" b="1" dirty="0" err="1" smtClean="0">
                <a:latin typeface="+mj-lt"/>
              </a:rPr>
              <a:t>Level</a:t>
            </a:r>
            <a:r>
              <a:rPr lang="pt-BR" sz="1400" b="1" dirty="0" smtClean="0">
                <a:latin typeface="+mj-lt"/>
              </a:rPr>
              <a:t> Design</a:t>
            </a:r>
            <a:endParaRPr lang="pt-BR" sz="1400" b="1" dirty="0">
              <a:latin typeface="+mj-lt"/>
            </a:endParaRPr>
          </a:p>
        </p:txBody>
      </p:sp>
      <p:pic>
        <p:nvPicPr>
          <p:cNvPr id="42" name="Picture 16" descr="Cadastro - ícones de multimídia grátis"/>
          <p:cNvPicPr>
            <a:picLocks noChangeAspect="1" noChangeArrowheads="1"/>
          </p:cNvPicPr>
          <p:nvPr/>
        </p:nvPicPr>
        <p:blipFill>
          <a:blip r:embed="rId28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93" y="4319402"/>
            <a:ext cx="653730" cy="65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446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123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27</cp:revision>
  <dcterms:created xsi:type="dcterms:W3CDTF">2021-05-13T17:24:02Z</dcterms:created>
  <dcterms:modified xsi:type="dcterms:W3CDTF">2021-06-07T04:58:52Z</dcterms:modified>
</cp:coreProperties>
</file>