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6" d="100"/>
          <a:sy n="46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5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5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50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7E6B-6717-4585-B963-6FA0B8212FF2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EBFD-2C07-43C8-8628-2ACED175F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1" y="879438"/>
            <a:ext cx="6406118" cy="27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191"/>
          <a:stretch/>
        </p:blipFill>
        <p:spPr>
          <a:xfrm>
            <a:off x="10947254" y="5280339"/>
            <a:ext cx="1264607" cy="1577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1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" y="2"/>
            <a:ext cx="12211862" cy="6857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8891"/>
          <a:stretch/>
        </p:blipFill>
        <p:spPr>
          <a:xfrm>
            <a:off x="10988066" y="5280339"/>
            <a:ext cx="1203934" cy="15776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7"/>
            <a:ext cx="850004" cy="964263"/>
          </a:xfrm>
          <a:prstGeom prst="rect">
            <a:avLst/>
          </a:prstGeom>
        </p:spPr>
      </p:pic>
      <p:pic>
        <p:nvPicPr>
          <p:cNvPr id="12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2" r="33329" b="35315"/>
          <a:stretch/>
        </p:blipFill>
        <p:spPr>
          <a:xfrm>
            <a:off x="-19862" y="0"/>
            <a:ext cx="12211862" cy="685799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1" t="21449" r="7469"/>
          <a:stretch/>
        </p:blipFill>
        <p:spPr>
          <a:xfrm>
            <a:off x="10937313" y="5280339"/>
            <a:ext cx="1254687" cy="15776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893736"/>
            <a:ext cx="850004" cy="964263"/>
          </a:xfrm>
          <a:prstGeom prst="rect">
            <a:avLst/>
          </a:prstGeom>
        </p:spPr>
      </p:pic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308" y="-1323975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22159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58934" y="627581"/>
            <a:ext cx="52474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FIM</a:t>
            </a:r>
            <a:endParaRPr lang="pt-BR" sz="166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92783" y="3003957"/>
            <a:ext cx="517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Obrigada pela atenção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Monotype Corsiva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4</cp:revision>
  <dcterms:created xsi:type="dcterms:W3CDTF">2021-05-04T18:34:45Z</dcterms:created>
  <dcterms:modified xsi:type="dcterms:W3CDTF">2021-05-11T18:02:27Z</dcterms:modified>
</cp:coreProperties>
</file>