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48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7E6B-6717-4585-B963-6FA0B8212FF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879438"/>
            <a:ext cx="6406118" cy="27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191"/>
          <a:stretch/>
        </p:blipFill>
        <p:spPr>
          <a:xfrm>
            <a:off x="10947254" y="5280339"/>
            <a:ext cx="126460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1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2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9862" y="0"/>
            <a:ext cx="12211862" cy="68579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469"/>
          <a:stretch/>
        </p:blipFill>
        <p:spPr>
          <a:xfrm>
            <a:off x="10937313" y="5280339"/>
            <a:ext cx="125468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6"/>
            <a:ext cx="850004" cy="96426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2215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</cp:revision>
  <dcterms:created xsi:type="dcterms:W3CDTF">2021-05-04T18:34:45Z</dcterms:created>
  <dcterms:modified xsi:type="dcterms:W3CDTF">2021-05-04T18:48:15Z</dcterms:modified>
</cp:coreProperties>
</file>